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y="5143500" cx="9144000"/>
  <p:notesSz cx="6858000" cy="9144000"/>
  <p:embeddedFontLst>
    <p:embeddedFont>
      <p:font typeface="Figtree Black"/>
      <p:bold r:id="rId57"/>
      <p:boldItalic r:id="rId58"/>
    </p:embeddedFont>
    <p:embeddedFont>
      <p:font typeface="Hanken Grotesk"/>
      <p:regular r:id="rId59"/>
      <p:bold r:id="rId60"/>
      <p:italic r:id="rId61"/>
      <p:boldItalic r:id="rId62"/>
    </p:embeddedFon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Lato"/>
      <p:regular r:id="rId73"/>
      <p:bold r:id="rId74"/>
      <p:italic r:id="rId75"/>
      <p:boldItalic r:id="rId76"/>
    </p:embeddedFont>
    <p:embeddedFont>
      <p:font typeface="Inter"/>
      <p:regular r:id="rId77"/>
      <p:bold r:id="rId78"/>
      <p:italic r:id="rId79"/>
      <p:boldItalic r:id="rId80"/>
    </p:embeddedFont>
    <p:embeddedFont>
      <p:font typeface="Hanken Grotesk Light"/>
      <p:regular r:id="rId81"/>
      <p:bold r:id="rId82"/>
      <p:italic r:id="rId83"/>
      <p:boldItalic r:id="rId84"/>
    </p:embeddedFont>
    <p:embeddedFont>
      <p:font typeface="Hanken Grotesk Black"/>
      <p:bold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EABAE71-CD66-4E67-AB0A-867C8A83466A}">
  <a:tblStyle styleId="{2EABAE71-CD66-4E67-AB0A-867C8A83466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HankenGroteskLight-boldItalic.fntdata"/><Relationship Id="rId83" Type="http://schemas.openxmlformats.org/officeDocument/2006/relationships/font" Target="fonts/HankenGroteskLight-italic.fntdata"/><Relationship Id="rId42" Type="http://schemas.openxmlformats.org/officeDocument/2006/relationships/slide" Target="slides/slide35.xml"/><Relationship Id="rId86" Type="http://schemas.openxmlformats.org/officeDocument/2006/relationships/font" Target="fonts/HankenGroteskBlack-boldItalic.fntdata"/><Relationship Id="rId41" Type="http://schemas.openxmlformats.org/officeDocument/2006/relationships/slide" Target="slides/slide34.xml"/><Relationship Id="rId85" Type="http://schemas.openxmlformats.org/officeDocument/2006/relationships/font" Target="fonts/HankenGroteskBlack-bold.fntdata"/><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Inter-boldItalic.fntdata"/><Relationship Id="rId82" Type="http://schemas.openxmlformats.org/officeDocument/2006/relationships/font" Target="fonts/HankenGroteskLight-bold.fntdata"/><Relationship Id="rId81" Type="http://schemas.openxmlformats.org/officeDocument/2006/relationships/font" Target="fonts/HankenGroteskLight-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Lato-regular.fntdata"/><Relationship Id="rId72" Type="http://schemas.openxmlformats.org/officeDocument/2006/relationships/font" Target="fonts/AmaticSC-bold.fntdata"/><Relationship Id="rId31" Type="http://schemas.openxmlformats.org/officeDocument/2006/relationships/slide" Target="slides/slide24.xml"/><Relationship Id="rId75" Type="http://schemas.openxmlformats.org/officeDocument/2006/relationships/font" Target="fonts/Lato-italic.fntdata"/><Relationship Id="rId30" Type="http://schemas.openxmlformats.org/officeDocument/2006/relationships/slide" Target="slides/slide23.xml"/><Relationship Id="rId74" Type="http://schemas.openxmlformats.org/officeDocument/2006/relationships/font" Target="fonts/Lato-bold.fntdata"/><Relationship Id="rId33" Type="http://schemas.openxmlformats.org/officeDocument/2006/relationships/slide" Target="slides/slide26.xml"/><Relationship Id="rId77" Type="http://schemas.openxmlformats.org/officeDocument/2006/relationships/font" Target="fonts/Inter-regular.fntdata"/><Relationship Id="rId32" Type="http://schemas.openxmlformats.org/officeDocument/2006/relationships/slide" Target="slides/slide25.xml"/><Relationship Id="rId76" Type="http://schemas.openxmlformats.org/officeDocument/2006/relationships/font" Target="fonts/Lato-boldItalic.fntdata"/><Relationship Id="rId35" Type="http://schemas.openxmlformats.org/officeDocument/2006/relationships/slide" Target="slides/slide28.xml"/><Relationship Id="rId79" Type="http://schemas.openxmlformats.org/officeDocument/2006/relationships/font" Target="fonts/Inter-italic.fntdata"/><Relationship Id="rId34" Type="http://schemas.openxmlformats.org/officeDocument/2006/relationships/slide" Target="slides/slide27.xml"/><Relationship Id="rId78" Type="http://schemas.openxmlformats.org/officeDocument/2006/relationships/font" Target="fonts/Inter-bold.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HankenGrotesk-boldItalic.fntdata"/><Relationship Id="rId61" Type="http://schemas.openxmlformats.org/officeDocument/2006/relationships/font" Target="fonts/HankenGrotesk-italic.fntdata"/><Relationship Id="rId20" Type="http://schemas.openxmlformats.org/officeDocument/2006/relationships/slide" Target="slides/slide13.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5.xml"/><Relationship Id="rId66" Type="http://schemas.openxmlformats.org/officeDocument/2006/relationships/font" Target="fonts/ProximaNova-boldItalic.fntdata"/><Relationship Id="rId21" Type="http://schemas.openxmlformats.org/officeDocument/2006/relationships/slide" Target="slides/slide14.xml"/><Relationship Id="rId65" Type="http://schemas.openxmlformats.org/officeDocument/2006/relationships/font" Target="fonts/ProximaNova-italic.fntdata"/><Relationship Id="rId24" Type="http://schemas.openxmlformats.org/officeDocument/2006/relationships/slide" Target="slides/slide17.xml"/><Relationship Id="rId68" Type="http://schemas.openxmlformats.org/officeDocument/2006/relationships/font" Target="fonts/RobotoMedium-bold.fntdata"/><Relationship Id="rId23" Type="http://schemas.openxmlformats.org/officeDocument/2006/relationships/slide" Target="slides/slide16.xml"/><Relationship Id="rId67" Type="http://schemas.openxmlformats.org/officeDocument/2006/relationships/font" Target="fonts/RobotoMedium-regular.fntdata"/><Relationship Id="rId60" Type="http://schemas.openxmlformats.org/officeDocument/2006/relationships/font" Target="fonts/HankenGrotesk-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FigtreeBlack-bold.fntdata"/><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HankenGrotesk-regular.fntdata"/><Relationship Id="rId14" Type="http://schemas.openxmlformats.org/officeDocument/2006/relationships/slide" Target="slides/slide7.xml"/><Relationship Id="rId58" Type="http://schemas.openxmlformats.org/officeDocument/2006/relationships/font" Target="fonts/FigtreeBlack-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768ca7ef4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768ca7ef4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dd46dd1d67_2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dd46dd1d67_2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161ca7da6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161ca7da6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17b871a4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17b871a4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33f6155f6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33f6155f6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dd46dd1d67_2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1dd46dd1d67_2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17b8719ec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117b8719ec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ed9256fe6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ed9256fe6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3f6155f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33f6155f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340135a08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340135a08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13dfeee94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13dfeee94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dd46dd1d67_2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1dd46dd1d67_2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117d1415e7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117d1415e7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1dd46dd1d67_2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1dd46dd1d67_2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1340135a08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1340135a08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2768ca7ef4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2768ca7ef4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768bdccc6f_2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768bdccc6f_2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 name="Shape 1253"/>
        <p:cNvGrpSpPr/>
        <p:nvPr/>
      </p:nvGrpSpPr>
      <p:grpSpPr>
        <a:xfrm>
          <a:off x="0" y="0"/>
          <a:ext cx="0" cy="0"/>
          <a:chOff x="0" y="0"/>
          <a:chExt cx="0" cy="0"/>
        </a:xfrm>
      </p:grpSpPr>
      <p:sp>
        <p:nvSpPr>
          <p:cNvPr id="1254" name="Google Shape;1254;g27759c7d5c0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5" name="Google Shape;1255;g27759c7d5c0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27759c7d5c0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27759c7d5c0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27759c7d5c0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27759c7d5c0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g27759c7d5c0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 name="Google Shape;1283;g27759c7d5c0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27759c7d5c0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27759c7d5c0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4" name="Shape 1634"/>
        <p:cNvGrpSpPr/>
        <p:nvPr/>
      </p:nvGrpSpPr>
      <p:grpSpPr>
        <a:xfrm>
          <a:off x="0" y="0"/>
          <a:ext cx="0" cy="0"/>
          <a:chOff x="0" y="0"/>
          <a:chExt cx="0" cy="0"/>
        </a:xfrm>
      </p:grpSpPr>
      <p:sp>
        <p:nvSpPr>
          <p:cNvPr id="1635" name="Google Shape;1635;g27759c7d5c0_2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6" name="Google Shape;1636;g27759c7d5c0_2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8" name="Shape 7548"/>
        <p:cNvGrpSpPr/>
        <p:nvPr/>
      </p:nvGrpSpPr>
      <p:grpSpPr>
        <a:xfrm>
          <a:off x="0" y="0"/>
          <a:ext cx="0" cy="0"/>
          <a:chOff x="0" y="0"/>
          <a:chExt cx="0" cy="0"/>
        </a:xfrm>
      </p:grpSpPr>
      <p:sp>
        <p:nvSpPr>
          <p:cNvPr id="7549" name="Google Shape;7549;g27759c7d5c0_2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0" name="Google Shape;7550;g27759c7d5c0_2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5" name="Shape 7975"/>
        <p:cNvGrpSpPr/>
        <p:nvPr/>
      </p:nvGrpSpPr>
      <p:grpSpPr>
        <a:xfrm>
          <a:off x="0" y="0"/>
          <a:ext cx="0" cy="0"/>
          <a:chOff x="0" y="0"/>
          <a:chExt cx="0" cy="0"/>
        </a:xfrm>
      </p:grpSpPr>
      <p:sp>
        <p:nvSpPr>
          <p:cNvPr id="7976" name="Google Shape;7976;g27759c7d5c0_2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7" name="Google Shape;7977;g27759c7d5c0_2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161ca7da69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161ca7da69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8" name="Shape 8138"/>
        <p:cNvGrpSpPr/>
        <p:nvPr/>
      </p:nvGrpSpPr>
      <p:grpSpPr>
        <a:xfrm>
          <a:off x="0" y="0"/>
          <a:ext cx="0" cy="0"/>
          <a:chOff x="0" y="0"/>
          <a:chExt cx="0" cy="0"/>
        </a:xfrm>
      </p:grpSpPr>
      <p:sp>
        <p:nvSpPr>
          <p:cNvPr id="8139" name="Google Shape;8139;g27759c7d5c0_2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0" name="Google Shape;8140;g27759c7d5c0_2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0" name="Shape 8540"/>
        <p:cNvGrpSpPr/>
        <p:nvPr/>
      </p:nvGrpSpPr>
      <p:grpSpPr>
        <a:xfrm>
          <a:off x="0" y="0"/>
          <a:ext cx="0" cy="0"/>
          <a:chOff x="0" y="0"/>
          <a:chExt cx="0" cy="0"/>
        </a:xfrm>
      </p:grpSpPr>
      <p:sp>
        <p:nvSpPr>
          <p:cNvPr id="8541" name="Google Shape;8541;g27759c7d5c0_2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2" name="Google Shape;8542;g27759c7d5c0_2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1" name="Shape 8911"/>
        <p:cNvGrpSpPr/>
        <p:nvPr/>
      </p:nvGrpSpPr>
      <p:grpSpPr>
        <a:xfrm>
          <a:off x="0" y="0"/>
          <a:ext cx="0" cy="0"/>
          <a:chOff x="0" y="0"/>
          <a:chExt cx="0" cy="0"/>
        </a:xfrm>
      </p:grpSpPr>
      <p:sp>
        <p:nvSpPr>
          <p:cNvPr id="8912" name="Google Shape;8912;g27759c7d5c0_2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3" name="Google Shape;8913;g27759c7d5c0_2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5" name="Shape 9225"/>
        <p:cNvGrpSpPr/>
        <p:nvPr/>
      </p:nvGrpSpPr>
      <p:grpSpPr>
        <a:xfrm>
          <a:off x="0" y="0"/>
          <a:ext cx="0" cy="0"/>
          <a:chOff x="0" y="0"/>
          <a:chExt cx="0" cy="0"/>
        </a:xfrm>
      </p:grpSpPr>
      <p:sp>
        <p:nvSpPr>
          <p:cNvPr id="9226" name="Google Shape;9226;g27759c7d5c0_2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7" name="Google Shape;9227;g27759c7d5c0_2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9" name="Shape 9519"/>
        <p:cNvGrpSpPr/>
        <p:nvPr/>
      </p:nvGrpSpPr>
      <p:grpSpPr>
        <a:xfrm>
          <a:off x="0" y="0"/>
          <a:ext cx="0" cy="0"/>
          <a:chOff x="0" y="0"/>
          <a:chExt cx="0" cy="0"/>
        </a:xfrm>
      </p:grpSpPr>
      <p:sp>
        <p:nvSpPr>
          <p:cNvPr id="9520" name="Google Shape;9520;g27759c7d5c0_2_8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1" name="Google Shape;9521;g27759c7d5c0_2_8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8" name="Shape 9878"/>
        <p:cNvGrpSpPr/>
        <p:nvPr/>
      </p:nvGrpSpPr>
      <p:grpSpPr>
        <a:xfrm>
          <a:off x="0" y="0"/>
          <a:ext cx="0" cy="0"/>
          <a:chOff x="0" y="0"/>
          <a:chExt cx="0" cy="0"/>
        </a:xfrm>
      </p:grpSpPr>
      <p:sp>
        <p:nvSpPr>
          <p:cNvPr id="9879" name="Google Shape;9879;g27759c7d5c0_2_8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0" name="Google Shape;9880;g27759c7d5c0_2_8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5" name="Shape 10295"/>
        <p:cNvGrpSpPr/>
        <p:nvPr/>
      </p:nvGrpSpPr>
      <p:grpSpPr>
        <a:xfrm>
          <a:off x="0" y="0"/>
          <a:ext cx="0" cy="0"/>
          <a:chOff x="0" y="0"/>
          <a:chExt cx="0" cy="0"/>
        </a:xfrm>
      </p:grpSpPr>
      <p:sp>
        <p:nvSpPr>
          <p:cNvPr id="10296" name="Google Shape;10296;g27759c7d5c0_2_9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7" name="Google Shape;10297;g27759c7d5c0_2_9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5" name="Shape 10635"/>
        <p:cNvGrpSpPr/>
        <p:nvPr/>
      </p:nvGrpSpPr>
      <p:grpSpPr>
        <a:xfrm>
          <a:off x="0" y="0"/>
          <a:ext cx="0" cy="0"/>
          <a:chOff x="0" y="0"/>
          <a:chExt cx="0" cy="0"/>
        </a:xfrm>
      </p:grpSpPr>
      <p:sp>
        <p:nvSpPr>
          <p:cNvPr id="10636" name="Google Shape;10636;g27759c7d5c0_2_9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7" name="Google Shape;10637;g27759c7d5c0_2_9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3" name="Shape 10823"/>
        <p:cNvGrpSpPr/>
        <p:nvPr/>
      </p:nvGrpSpPr>
      <p:grpSpPr>
        <a:xfrm>
          <a:off x="0" y="0"/>
          <a:ext cx="0" cy="0"/>
          <a:chOff x="0" y="0"/>
          <a:chExt cx="0" cy="0"/>
        </a:xfrm>
      </p:grpSpPr>
      <p:sp>
        <p:nvSpPr>
          <p:cNvPr id="10824" name="Google Shape;10824;g27759c7d5c0_2_9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5" name="Google Shape;10825;g27759c7d5c0_2_9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9" name="Shape 11069"/>
        <p:cNvGrpSpPr/>
        <p:nvPr/>
      </p:nvGrpSpPr>
      <p:grpSpPr>
        <a:xfrm>
          <a:off x="0" y="0"/>
          <a:ext cx="0" cy="0"/>
          <a:chOff x="0" y="0"/>
          <a:chExt cx="0" cy="0"/>
        </a:xfrm>
      </p:grpSpPr>
      <p:sp>
        <p:nvSpPr>
          <p:cNvPr id="11070" name="Google Shape;11070;g27759c7d5c0_2_10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1" name="Google Shape;11071;g27759c7d5c0_2_10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3f6155f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3f6155f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ed9256fe6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ed9256fe6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dd46dd1d6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dd46dd1d6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dd46dd1d67_2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dd46dd1d67_2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dd46dd1d67_2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dd46dd1d67_2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13" name="Google Shape;13;p2"/>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14" name="Google Shape;14;p2"/>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11"/>
            <p:cNvCxnSpPr/>
            <p:nvPr/>
          </p:nvCxnSpPr>
          <p:spPr>
            <a:xfrm>
              <a:off x="727425" y="4608450"/>
              <a:ext cx="0" cy="916200"/>
            </a:xfrm>
            <a:prstGeom prst="straightConnector1">
              <a:avLst/>
            </a:prstGeom>
            <a:noFill/>
            <a:ln cap="flat" cmpd="sng" w="19050">
              <a:solidFill>
                <a:schemeClr val="dk1"/>
              </a:solidFill>
              <a:prstDash val="solid"/>
              <a:round/>
              <a:headEnd len="med" w="med" type="none"/>
              <a:tailEnd len="med" w="med" type="none"/>
            </a:ln>
          </p:spPr>
        </p:cxnSp>
        <p:cxnSp>
          <p:nvCxnSpPr>
            <p:cNvPr id="84" name="Google Shape;84;p11"/>
            <p:cNvCxnSpPr/>
            <p:nvPr/>
          </p:nvCxnSpPr>
          <p:spPr>
            <a:xfrm>
              <a:off x="8430775" y="-382650"/>
              <a:ext cx="0" cy="916200"/>
            </a:xfrm>
            <a:prstGeom prst="straightConnector1">
              <a:avLst/>
            </a:prstGeom>
            <a:noFill/>
            <a:ln cap="flat" cmpd="sng" w="19050">
              <a:solidFill>
                <a:schemeClr val="dk1"/>
              </a:solidFill>
              <a:prstDash val="solid"/>
              <a:round/>
              <a:headEnd len="med" w="med" type="none"/>
              <a:tailEnd len="med" w="med" type="none"/>
            </a:ln>
          </p:spPr>
        </p:cxnSp>
      </p:grpSp>
      <p:sp>
        <p:nvSpPr>
          <p:cNvPr id="85" name="Google Shape;85;p11"/>
          <p:cNvSpPr txBox="1"/>
          <p:nvPr>
            <p:ph hasCustomPrompt="1" type="title"/>
          </p:nvPr>
        </p:nvSpPr>
        <p:spPr>
          <a:xfrm>
            <a:off x="2603050" y="1856113"/>
            <a:ext cx="5827800" cy="1024500"/>
          </a:xfrm>
          <a:prstGeom prst="rect">
            <a:avLst/>
          </a:prstGeom>
          <a:solidFill>
            <a:schemeClr val="dk1"/>
          </a:solidFill>
        </p:spPr>
        <p:txBody>
          <a:bodyPr anchorCtr="0" anchor="ctr" bIns="91425" lIns="91425" spcFirstLastPara="1" rIns="91425" wrap="square" tIns="91425">
            <a:noAutofit/>
          </a:bodyPr>
          <a:lstStyle>
            <a:lvl1pPr indent="0" lvl="0" marL="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87"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8"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13"/>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93" name="Google Shape;93;p13"/>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94" name="Google Shape;94;p13"/>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5" name="Google Shape;95;p13"/>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6" name="Google Shape;96;p13"/>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7" name="Google Shape;97;p13"/>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8" name="Google Shape;98;p13"/>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9" name="Google Shape;99;p13"/>
          <p:cNvSpPr txBox="1"/>
          <p:nvPr>
            <p:ph hasCustomPrompt="1" idx="5" type="title"/>
          </p:nvPr>
        </p:nvSpPr>
        <p:spPr>
          <a:xfrm>
            <a:off x="9195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hasCustomPrompt="1" idx="6" type="title"/>
          </p:nvPr>
        </p:nvSpPr>
        <p:spPr>
          <a:xfrm>
            <a:off x="3509050"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p:nvPr>
            <p:ph hasCustomPrompt="1" idx="7" type="title"/>
          </p:nvPr>
        </p:nvSpPr>
        <p:spPr>
          <a:xfrm>
            <a:off x="9195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hasCustomPrompt="1" idx="8" type="title"/>
          </p:nvPr>
        </p:nvSpPr>
        <p:spPr>
          <a:xfrm>
            <a:off x="35282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4" name="Google Shape;104;p13"/>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5" name="Google Shape;105;p13"/>
          <p:cNvSpPr txBox="1"/>
          <p:nvPr>
            <p:ph hasCustomPrompt="1" idx="14" type="title"/>
          </p:nvPr>
        </p:nvSpPr>
        <p:spPr>
          <a:xfrm>
            <a:off x="61369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15" type="title"/>
          </p:nvPr>
        </p:nvSpPr>
        <p:spPr>
          <a:xfrm>
            <a:off x="61369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8" name="Google Shape;108;p13"/>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9" name="Google Shape;109;p13"/>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0" name="Google Shape;110;p13"/>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1" name="Google Shape;111;p13"/>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2" name="Google Shape;112;p13"/>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3"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4"/>
            <p:cNvCxnSpPr/>
            <p:nvPr/>
          </p:nvCxnSpPr>
          <p:spPr>
            <a:xfrm rot="10800000">
              <a:off x="727425" y="-29250"/>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118" name="Google Shape;118;p14"/>
            <p:cNvCxnSpPr/>
            <p:nvPr/>
          </p:nvCxnSpPr>
          <p:spPr>
            <a:xfrm>
              <a:off x="8430775" y="4608575"/>
              <a:ext cx="847200" cy="0"/>
            </a:xfrm>
            <a:prstGeom prst="straightConnector1">
              <a:avLst/>
            </a:prstGeom>
            <a:noFill/>
            <a:ln cap="flat" cmpd="sng" w="19050">
              <a:solidFill>
                <a:schemeClr val="dk1"/>
              </a:solidFill>
              <a:prstDash val="solid"/>
              <a:round/>
              <a:headEnd len="med" w="med" type="none"/>
              <a:tailEnd len="med" w="med" type="none"/>
            </a:ln>
          </p:spPr>
        </p:cxnSp>
      </p:grpSp>
      <p:sp>
        <p:nvSpPr>
          <p:cNvPr id="119" name="Google Shape;119;p14"/>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3000"/>
              <a:buNone/>
              <a:defRPr sz="2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0" name="Google Shape;120;p14"/>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500">
                <a:latin typeface="Hanken Grotesk"/>
                <a:ea typeface="Hanken Grotesk"/>
                <a:cs typeface="Hanken Grotesk"/>
                <a:sym typeface="Hanken Grotesk"/>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2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15"/>
            <p:cNvCxnSpPr/>
            <p:nvPr/>
          </p:nvCxnSpPr>
          <p:spPr>
            <a:xfrm rot="10800000">
              <a:off x="-50475" y="232800"/>
              <a:ext cx="309300" cy="0"/>
            </a:xfrm>
            <a:prstGeom prst="straightConnector1">
              <a:avLst/>
            </a:prstGeom>
            <a:noFill/>
            <a:ln cap="flat" cmpd="sng" w="19050">
              <a:solidFill>
                <a:schemeClr val="dk1"/>
              </a:solidFill>
              <a:prstDash val="solid"/>
              <a:round/>
              <a:headEnd len="med" w="med" type="none"/>
              <a:tailEnd len="med" w="med" type="none"/>
            </a:ln>
          </p:spPr>
        </p:cxnSp>
      </p:grpSp>
      <p:sp>
        <p:nvSpPr>
          <p:cNvPr id="126" name="Google Shape;126;p15"/>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7" name="Google Shape;127;p15"/>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 name="Google Shape;128;p15"/>
          <p:cNvSpPr/>
          <p:nvPr>
            <p:ph idx="2" type="pic"/>
          </p:nvPr>
        </p:nvSpPr>
        <p:spPr>
          <a:xfrm>
            <a:off x="4494050" y="0"/>
            <a:ext cx="4650000" cy="51435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29"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 name="Google Shape;133;p16"/>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34" name="Google Shape;134;p16"/>
            <p:cNvCxnSpPr/>
            <p:nvPr/>
          </p:nvCxnSpPr>
          <p:spPr>
            <a:xfrm>
              <a:off x="8917525" y="4917300"/>
              <a:ext cx="239700" cy="0"/>
            </a:xfrm>
            <a:prstGeom prst="straightConnector1">
              <a:avLst/>
            </a:prstGeom>
            <a:noFill/>
            <a:ln cap="flat" cmpd="sng" w="19050">
              <a:solidFill>
                <a:schemeClr val="dk1"/>
              </a:solidFill>
              <a:prstDash val="solid"/>
              <a:round/>
              <a:headEnd len="med" w="med" type="none"/>
              <a:tailEnd len="med" w="med" type="none"/>
            </a:ln>
          </p:spPr>
        </p:cxnSp>
      </p:grpSp>
      <p:sp>
        <p:nvSpPr>
          <p:cNvPr id="135" name="Google Shape;135;p16"/>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16"/>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
    <p:spTree>
      <p:nvGrpSpPr>
        <p:cNvPr id="137"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17"/>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42" name="Google Shape;142;p17"/>
            <p:cNvCxnSpPr/>
            <p:nvPr/>
          </p:nvCxnSpPr>
          <p:spPr>
            <a:xfrm>
              <a:off x="233525" y="4913075"/>
              <a:ext cx="0" cy="252600"/>
            </a:xfrm>
            <a:prstGeom prst="straightConnector1">
              <a:avLst/>
            </a:prstGeom>
            <a:noFill/>
            <a:ln cap="flat" cmpd="sng" w="19050">
              <a:solidFill>
                <a:schemeClr val="dk1"/>
              </a:solidFill>
              <a:prstDash val="solid"/>
              <a:round/>
              <a:headEnd len="med" w="med" type="none"/>
              <a:tailEnd len="med" w="med" type="none"/>
            </a:ln>
          </p:spPr>
        </p:cxnSp>
      </p:grpSp>
      <p:sp>
        <p:nvSpPr>
          <p:cNvPr id="143" name="Google Shape;143;p17"/>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p:txBody>
      </p:sp>
      <p:sp>
        <p:nvSpPr>
          <p:cNvPr id="144" name="Google Shape;144;p17"/>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1">
    <p:spTree>
      <p:nvGrpSpPr>
        <p:cNvPr id="145"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18"/>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50" name="Google Shape;150;p18"/>
            <p:cNvCxnSpPr/>
            <p:nvPr/>
          </p:nvCxnSpPr>
          <p:spPr>
            <a:xfrm rot="10800000">
              <a:off x="8911200" y="4917150"/>
              <a:ext cx="0" cy="432900"/>
            </a:xfrm>
            <a:prstGeom prst="straightConnector1">
              <a:avLst/>
            </a:prstGeom>
            <a:noFill/>
            <a:ln cap="flat" cmpd="sng" w="19050">
              <a:solidFill>
                <a:schemeClr val="dk1"/>
              </a:solidFill>
              <a:prstDash val="solid"/>
              <a:round/>
              <a:headEnd len="med" w="med" type="none"/>
              <a:tailEnd len="med" w="med" type="none"/>
            </a:ln>
          </p:spPr>
        </p:cxnSp>
      </p:grpSp>
      <p:sp>
        <p:nvSpPr>
          <p:cNvPr id="151" name="Google Shape;151;p18"/>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
        <p:nvSpPr>
          <p:cNvPr id="152" name="Google Shape;152;p18"/>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3"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19"/>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58" name="Google Shape;158;p19"/>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59" name="Google Shape;15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19"/>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1" name="Google Shape;161;p19"/>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2" name="Google Shape;162;p19"/>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3" name="Google Shape;163;p19"/>
          <p:cNvSpPr txBox="1"/>
          <p:nvPr>
            <p:ph idx="4" type="subTitle"/>
          </p:nvPr>
        </p:nvSpPr>
        <p:spPr>
          <a:xfrm>
            <a:off x="977803"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4" name="Google Shape;164;p19"/>
          <p:cNvSpPr txBox="1"/>
          <p:nvPr>
            <p:ph idx="5" type="subTitle"/>
          </p:nvPr>
        </p:nvSpPr>
        <p:spPr>
          <a:xfrm>
            <a:off x="345074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5" name="Google Shape;165;p19"/>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66"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0" name="Google Shape;170;p20"/>
            <p:cNvCxnSpPr/>
            <p:nvPr/>
          </p:nvCxnSpPr>
          <p:spPr>
            <a:xfrm>
              <a:off x="-725" y="2668450"/>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1" name="Google Shape;171;p20"/>
            <p:cNvCxnSpPr/>
            <p:nvPr/>
          </p:nvCxnSpPr>
          <p:spPr>
            <a:xfrm>
              <a:off x="-725" y="3793800"/>
              <a:ext cx="939900" cy="0"/>
            </a:xfrm>
            <a:prstGeom prst="straightConnector1">
              <a:avLst/>
            </a:prstGeom>
            <a:noFill/>
            <a:ln cap="flat" cmpd="sng" w="19050">
              <a:solidFill>
                <a:schemeClr val="dk1"/>
              </a:solidFill>
              <a:prstDash val="solid"/>
              <a:round/>
              <a:headEnd len="med" w="med" type="none"/>
              <a:tailEnd len="med" w="med" type="none"/>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20"/>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75" name="Google Shape;175;p20"/>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76" name="Google Shape;176;p20"/>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20"/>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8" name="Google Shape;178;p20"/>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9" name="Google Shape;179;p20"/>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80" name="Google Shape;180;p20"/>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1" name="Google Shape;181;p20"/>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2" name="Google Shape;182;p20"/>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3"/>
            <p:cNvCxnSpPr/>
            <p:nvPr/>
          </p:nvCxnSpPr>
          <p:spPr>
            <a:xfrm rot="10800000">
              <a:off x="713225" y="-62550"/>
              <a:ext cx="0" cy="596100"/>
            </a:xfrm>
            <a:prstGeom prst="straightConnector1">
              <a:avLst/>
            </a:prstGeom>
            <a:noFill/>
            <a:ln cap="flat" cmpd="sng" w="19050">
              <a:solidFill>
                <a:schemeClr val="dk1"/>
              </a:solidFill>
              <a:prstDash val="solid"/>
              <a:round/>
              <a:headEnd len="med" w="med" type="none"/>
              <a:tailEnd len="med" w="med" type="none"/>
            </a:ln>
          </p:spPr>
        </p:cxnSp>
        <p:cxnSp>
          <p:nvCxnSpPr>
            <p:cNvPr id="21" name="Google Shape;21;p3"/>
            <p:cNvCxnSpPr/>
            <p:nvPr/>
          </p:nvCxnSpPr>
          <p:spPr>
            <a:xfrm>
              <a:off x="8430775" y="4608450"/>
              <a:ext cx="0" cy="539100"/>
            </a:xfrm>
            <a:prstGeom prst="straightConnector1">
              <a:avLst/>
            </a:prstGeom>
            <a:noFill/>
            <a:ln cap="flat" cmpd="sng" w="19050">
              <a:solidFill>
                <a:schemeClr val="dk1"/>
              </a:solidFill>
              <a:prstDash val="solid"/>
              <a:round/>
              <a:headEnd len="med" w="med" type="none"/>
              <a:tailEnd len="med" w="med" type="none"/>
            </a:ln>
          </p:spPr>
        </p:cxnSp>
      </p:grpSp>
      <p:sp>
        <p:nvSpPr>
          <p:cNvPr id="22" name="Google Shape;22;p3"/>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3" name="Google Shape;23;p3"/>
          <p:cNvSpPr txBox="1"/>
          <p:nvPr>
            <p:ph hasCustomPrompt="1" idx="2" type="title"/>
          </p:nvPr>
        </p:nvSpPr>
        <p:spPr>
          <a:xfrm>
            <a:off x="720000" y="533550"/>
            <a:ext cx="824400" cy="7050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6000"/>
              <a:buNone/>
              <a:defRPr sz="33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 name="Google Shape;24;p3"/>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83"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1"/>
            <p:cNvCxnSpPr/>
            <p:nvPr/>
          </p:nvCxnSpPr>
          <p:spPr>
            <a:xfrm rot="10800000">
              <a:off x="232200" y="-60100"/>
              <a:ext cx="0" cy="296700"/>
            </a:xfrm>
            <a:prstGeom prst="straightConnector1">
              <a:avLst/>
            </a:prstGeom>
            <a:noFill/>
            <a:ln cap="flat" cmpd="sng" w="19050">
              <a:solidFill>
                <a:schemeClr val="dk1"/>
              </a:solidFill>
              <a:prstDash val="solid"/>
              <a:round/>
              <a:headEnd len="med" w="med" type="none"/>
              <a:tailEnd len="med" w="med" type="none"/>
            </a:ln>
          </p:spPr>
        </p:cxnSp>
        <p:cxnSp>
          <p:nvCxnSpPr>
            <p:cNvPr id="188" name="Google Shape;188;p21"/>
            <p:cNvCxnSpPr/>
            <p:nvPr/>
          </p:nvCxnSpPr>
          <p:spPr>
            <a:xfrm>
              <a:off x="8904900" y="4917300"/>
              <a:ext cx="397500" cy="0"/>
            </a:xfrm>
            <a:prstGeom prst="straightConnector1">
              <a:avLst/>
            </a:prstGeom>
            <a:noFill/>
            <a:ln cap="flat" cmpd="sng" w="19050">
              <a:solidFill>
                <a:schemeClr val="dk1"/>
              </a:solidFill>
              <a:prstDash val="solid"/>
              <a:round/>
              <a:headEnd len="med" w="med" type="none"/>
              <a:tailEnd len="med" w="med" type="none"/>
            </a:ln>
          </p:spPr>
        </p:cxnSp>
      </p:grpSp>
      <p:sp>
        <p:nvSpPr>
          <p:cNvPr id="189" name="Google Shape;18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21"/>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1" name="Google Shape;191;p21"/>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2" name="Google Shape;192;p21"/>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3" name="Google Shape;193;p21"/>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4" name="Google Shape;194;p21"/>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5" name="Google Shape;195;p21"/>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6"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22"/>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01" name="Google Shape;201;p22"/>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02" name="Google Shape;20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3" name="Google Shape;203;p22"/>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4" name="Google Shape;204;p22"/>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5" name="Google Shape;205;p22"/>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6" name="Google Shape;206;p22"/>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7" name="Google Shape;207;p22"/>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8" name="Google Shape;208;p22"/>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9" name="Google Shape;209;p22"/>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10" name="Google Shape;210;p22"/>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21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 name="Google Shape;215;p23"/>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16" name="Google Shape;216;p23"/>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217" name="Google Shape;217;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23"/>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19" name="Google Shape;219;p23"/>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0" name="Google Shape;220;p23"/>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1" name="Google Shape;221;p23"/>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2" name="Google Shape;222;p23"/>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3" name="Google Shape;223;p23"/>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4" name="Google Shape;224;p23"/>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5" name="Google Shape;225;p23"/>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6" name="Google Shape;226;p23"/>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7" name="Google Shape;227;p23"/>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8" name="Google Shape;228;p23"/>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9" name="Google Shape;229;p23"/>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230"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5" name="Google Shape;235;p24"/>
              <p:cNvCxnSpPr/>
              <p:nvPr/>
            </p:nvCxnSpPr>
            <p:spPr>
              <a:xfrm>
                <a:off x="8407675" y="4608575"/>
                <a:ext cx="978300" cy="0"/>
              </a:xfrm>
              <a:prstGeom prst="straightConnector1">
                <a:avLst/>
              </a:prstGeom>
              <a:noFill/>
              <a:ln cap="flat" cmpd="sng" w="19050">
                <a:solidFill>
                  <a:schemeClr val="dk1"/>
                </a:solidFill>
                <a:prstDash val="solid"/>
                <a:round/>
                <a:headEnd len="med" w="med" type="none"/>
                <a:tailEnd len="med" w="med" type="none"/>
              </a:ln>
            </p:spPr>
          </p:cxnSp>
        </p:grpSp>
        <p:cxnSp>
          <p:nvCxnSpPr>
            <p:cNvPr id="236" name="Google Shape;236;p24"/>
            <p:cNvCxnSpPr/>
            <p:nvPr/>
          </p:nvCxnSpPr>
          <p:spPr>
            <a:xfrm rot="10800000">
              <a:off x="-69525" y="539500"/>
              <a:ext cx="789000" cy="0"/>
            </a:xfrm>
            <a:prstGeom prst="straightConnector1">
              <a:avLst/>
            </a:prstGeom>
            <a:noFill/>
            <a:ln cap="flat" cmpd="sng" w="19050">
              <a:solidFill>
                <a:schemeClr val="dk1"/>
              </a:solidFill>
              <a:prstDash val="solid"/>
              <a:round/>
              <a:headEnd len="med" w="med" type="none"/>
              <a:tailEnd len="med" w="med" type="none"/>
            </a:ln>
          </p:spPr>
        </p:cxnSp>
      </p:grpSp>
      <p:sp>
        <p:nvSpPr>
          <p:cNvPr id="237" name="Google Shape;237;p24"/>
          <p:cNvSpPr txBox="1"/>
          <p:nvPr>
            <p:ph hasCustomPrompt="1" type="title"/>
          </p:nvPr>
        </p:nvSpPr>
        <p:spPr>
          <a:xfrm>
            <a:off x="707575" y="539500"/>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39" name="Google Shape;239;p24"/>
          <p:cNvSpPr txBox="1"/>
          <p:nvPr>
            <p:ph hasCustomPrompt="1" idx="2" type="title"/>
          </p:nvPr>
        </p:nvSpPr>
        <p:spPr>
          <a:xfrm>
            <a:off x="707575" y="1901349"/>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41" name="Google Shape;241;p24"/>
          <p:cNvSpPr txBox="1"/>
          <p:nvPr>
            <p:ph hasCustomPrompt="1" idx="4" type="title"/>
          </p:nvPr>
        </p:nvSpPr>
        <p:spPr>
          <a:xfrm>
            <a:off x="707575" y="3263198"/>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243"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 name="Google Shape;247;p25"/>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48" name="Google Shape;248;p25"/>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49" name="Google Shape;249;p2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250"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4" name="Google Shape;254;p26"/>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55" name="Google Shape;255;p26"/>
            <p:cNvCxnSpPr/>
            <p:nvPr/>
          </p:nvCxnSpPr>
          <p:spPr>
            <a:xfrm rot="10800000">
              <a:off x="232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256" name="Google Shape;256;p2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57"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27"/>
            <p:cNvCxnSpPr/>
            <p:nvPr/>
          </p:nvCxnSpPr>
          <p:spPr>
            <a:xfrm rot="10800000">
              <a:off x="-669332" y="-79050"/>
              <a:ext cx="0" cy="624900"/>
            </a:xfrm>
            <a:prstGeom prst="straightConnector1">
              <a:avLst/>
            </a:prstGeom>
            <a:noFill/>
            <a:ln cap="flat" cmpd="sng" w="19050">
              <a:solidFill>
                <a:schemeClr val="dk1"/>
              </a:solidFill>
              <a:prstDash val="solid"/>
              <a:round/>
              <a:headEnd len="med" w="med" type="none"/>
              <a:tailEnd len="med" w="med" type="none"/>
            </a:ln>
          </p:spPr>
        </p:cxnSp>
        <p:cxnSp>
          <p:nvCxnSpPr>
            <p:cNvPr id="262" name="Google Shape;262;p27"/>
            <p:cNvCxnSpPr/>
            <p:nvPr/>
          </p:nvCxnSpPr>
          <p:spPr>
            <a:xfrm>
              <a:off x="8425275" y="4608575"/>
              <a:ext cx="1079100" cy="0"/>
            </a:xfrm>
            <a:prstGeom prst="straightConnector1">
              <a:avLst/>
            </a:prstGeom>
            <a:noFill/>
            <a:ln cap="flat" cmpd="sng" w="19050">
              <a:solidFill>
                <a:schemeClr val="dk1"/>
              </a:solidFill>
              <a:prstDash val="solid"/>
              <a:round/>
              <a:headEnd len="med" w="med" type="none"/>
              <a:tailEnd len="med" w="med" type="none"/>
            </a:ln>
          </p:spPr>
        </p:cxnSp>
      </p:grpSp>
      <p:sp>
        <p:nvSpPr>
          <p:cNvPr id="263" name="Google Shape;263;p27"/>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4" name="Google Shape;264;p27"/>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nvSpPr>
        <p:spPr>
          <a:xfrm>
            <a:off x="1094225" y="3383825"/>
            <a:ext cx="5797200" cy="55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b="1" lang="en" sz="1200" u="sng">
                <a:solidFill>
                  <a:schemeClr val="dk1"/>
                </a:solidFill>
                <a:latin typeface="Hanken Grotesk"/>
                <a:ea typeface="Hanken Grotesk"/>
                <a:cs typeface="Hanken Grotesk"/>
                <a:sym typeface="Hanken Grotesk"/>
                <a:hlinkClick r:id="rId2">
                  <a:extLst>
                    <a:ext uri="{A12FA001-AC4F-418D-AE19-62706E023703}">
                      <ahyp:hlinkClr val="tx"/>
                    </a:ext>
                  </a:extLst>
                </a:hlinkClick>
              </a:rPr>
              <a:t>Slidesgo</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infographics &amp; images by </a:t>
            </a:r>
            <a:r>
              <a:rPr b="1" lang="en" sz="12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Freepik</a:t>
            </a:r>
            <a:r>
              <a:rPr b="1" lang="en" sz="1200" u="sng">
                <a:solidFill>
                  <a:schemeClr val="dk1"/>
                </a:solidFill>
                <a:latin typeface="Hanken Grotesk"/>
                <a:ea typeface="Hanken Grotesk"/>
                <a:cs typeface="Hanken Grotesk"/>
                <a:sym typeface="Hanken Grotesk"/>
              </a:rPr>
              <a:t> </a:t>
            </a:r>
            <a:endParaRPr b="1" sz="1200"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266"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272" name="Google Shape;272;p28"/>
              <p:cNvCxnSpPr/>
              <p:nvPr/>
            </p:nvCxnSpPr>
            <p:spPr>
              <a:xfrm rot="10800000">
                <a:off x="8911200" y="4917300"/>
                <a:ext cx="0" cy="284100"/>
              </a:xfrm>
              <a:prstGeom prst="straightConnector1">
                <a:avLst/>
              </a:prstGeom>
              <a:noFill/>
              <a:ln cap="flat" cmpd="sng" w="19050">
                <a:solidFill>
                  <a:schemeClr val="dk1"/>
                </a:solidFill>
                <a:prstDash val="solid"/>
                <a:round/>
                <a:headEnd len="med" w="med" type="none"/>
                <a:tailEnd len="med" w="med" type="none"/>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273"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 name="Google Shape;277;p29"/>
            <p:cNvCxnSpPr/>
            <p:nvPr/>
          </p:nvCxnSpPr>
          <p:spPr>
            <a:xfrm>
              <a:off x="8911200" y="232800"/>
              <a:ext cx="366000" cy="0"/>
            </a:xfrm>
            <a:prstGeom prst="straightConnector1">
              <a:avLst/>
            </a:prstGeom>
            <a:noFill/>
            <a:ln cap="flat" cmpd="sng" w="19050">
              <a:solidFill>
                <a:schemeClr val="dk1"/>
              </a:solidFill>
              <a:prstDash val="solid"/>
              <a:round/>
              <a:headEnd len="med" w="med" type="none"/>
              <a:tailEnd len="med" w="med" type="none"/>
            </a:ln>
          </p:spPr>
        </p:cxnSp>
        <p:cxnSp>
          <p:nvCxnSpPr>
            <p:cNvPr id="278" name="Google Shape;278;p29"/>
            <p:cNvCxnSpPr/>
            <p:nvPr/>
          </p:nvCxnSpPr>
          <p:spPr>
            <a:xfrm>
              <a:off x="232200" y="4917300"/>
              <a:ext cx="1200" cy="29100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2" name="Shape 2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30" name="Google Shape;30;p4"/>
            <p:cNvCxnSpPr/>
            <p:nvPr/>
          </p:nvCxnSpPr>
          <p:spPr>
            <a:xfrm>
              <a:off x="8911200" y="4917300"/>
              <a:ext cx="0" cy="342900"/>
            </a:xfrm>
            <a:prstGeom prst="straightConnector1">
              <a:avLst/>
            </a:prstGeom>
            <a:noFill/>
            <a:ln cap="flat" cmpd="sng" w="19050">
              <a:solidFill>
                <a:schemeClr val="dk1"/>
              </a:solidFill>
              <a:prstDash val="solid"/>
              <a:round/>
              <a:headEnd len="med" w="med" type="none"/>
              <a:tailEnd len="med" w="med" type="none"/>
            </a:ln>
          </p:spPr>
        </p:cxnSp>
      </p:grpSp>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SzPts val="800"/>
              <a:buChar char="●"/>
              <a:defRPr>
                <a:latin typeface="Hanken Grotesk"/>
                <a:ea typeface="Hanken Grotesk"/>
                <a:cs typeface="Hanken Grotesk"/>
                <a:sym typeface="Hanken Grotesk"/>
              </a:defRPr>
            </a:lvl1pPr>
            <a:lvl2pPr indent="-304800" lvl="1" marL="914400" rtl="0">
              <a:spcBef>
                <a:spcPts val="0"/>
              </a:spcBef>
              <a:spcAft>
                <a:spcPts val="0"/>
              </a:spcAft>
              <a:buSzPts val="1200"/>
              <a:buChar char="○"/>
              <a:defRPr>
                <a:latin typeface="Hanken Grotesk"/>
                <a:ea typeface="Hanken Grotesk"/>
                <a:cs typeface="Hanken Grotesk"/>
                <a:sym typeface="Hanken Grotesk"/>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83" name="Shape 283"/>
        <p:cNvGrpSpPr/>
        <p:nvPr/>
      </p:nvGrpSpPr>
      <p:grpSpPr>
        <a:xfrm>
          <a:off x="0" y="0"/>
          <a:ext cx="0" cy="0"/>
          <a:chOff x="0" y="0"/>
          <a:chExt cx="0" cy="0"/>
        </a:xfrm>
      </p:grpSpPr>
      <p:sp>
        <p:nvSpPr>
          <p:cNvPr id="284" name="Google Shape;284;p3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 name="Google Shape;37;p5"/>
            <p:cNvCxnSpPr/>
            <p:nvPr/>
          </p:nvCxnSpPr>
          <p:spPr>
            <a:xfrm rot="10800000">
              <a:off x="-771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38" name="Google Shape;38;p5"/>
            <p:cNvCxnSpPr/>
            <p:nvPr/>
          </p:nvCxnSpPr>
          <p:spPr>
            <a:xfrm rot="10800000">
              <a:off x="8911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2800"/>
              <a:buChar char="○"/>
              <a:defRPr sz="2800"/>
            </a:lvl2pPr>
            <a:lvl3pPr lvl="2" rtl="0" algn="ctr">
              <a:lnSpc>
                <a:spcPct val="115000"/>
              </a:lnSpc>
              <a:spcBef>
                <a:spcPts val="0"/>
              </a:spcBef>
              <a:spcAft>
                <a:spcPts val="0"/>
              </a:spcAft>
              <a:buSzPts val="2800"/>
              <a:buChar char="■"/>
              <a:defRPr sz="2800"/>
            </a:lvl3pPr>
            <a:lvl4pPr lvl="3" rtl="0" algn="ctr">
              <a:lnSpc>
                <a:spcPct val="115000"/>
              </a:lnSpc>
              <a:spcBef>
                <a:spcPts val="0"/>
              </a:spcBef>
              <a:spcAft>
                <a:spcPts val="0"/>
              </a:spcAft>
              <a:buSzPts val="2800"/>
              <a:buChar char="●"/>
              <a:defRPr sz="2800"/>
            </a:lvl4pPr>
            <a:lvl5pPr lvl="4" rtl="0" algn="ctr">
              <a:lnSpc>
                <a:spcPct val="115000"/>
              </a:lnSpc>
              <a:spcBef>
                <a:spcPts val="0"/>
              </a:spcBef>
              <a:spcAft>
                <a:spcPts val="0"/>
              </a:spcAft>
              <a:buSzPts val="2800"/>
              <a:buChar char="○"/>
              <a:defRPr sz="2800"/>
            </a:lvl5pPr>
            <a:lvl6pPr lvl="5" rtl="0" algn="ctr">
              <a:lnSpc>
                <a:spcPct val="115000"/>
              </a:lnSpc>
              <a:spcBef>
                <a:spcPts val="0"/>
              </a:spcBef>
              <a:spcAft>
                <a:spcPts val="0"/>
              </a:spcAft>
              <a:buSzPts val="2800"/>
              <a:buChar char="■"/>
              <a:defRPr sz="2800"/>
            </a:lvl6pPr>
            <a:lvl7pPr lvl="6" rtl="0" algn="ctr">
              <a:lnSpc>
                <a:spcPct val="115000"/>
              </a:lnSpc>
              <a:spcBef>
                <a:spcPts val="0"/>
              </a:spcBef>
              <a:spcAft>
                <a:spcPts val="0"/>
              </a:spcAft>
              <a:buSzPts val="2800"/>
              <a:buChar char="●"/>
              <a:defRPr sz="2800"/>
            </a:lvl7pPr>
            <a:lvl8pPr lvl="7" rtl="0" algn="ctr">
              <a:lnSpc>
                <a:spcPct val="115000"/>
              </a:lnSpc>
              <a:spcBef>
                <a:spcPts val="0"/>
              </a:spcBef>
              <a:spcAft>
                <a:spcPts val="0"/>
              </a:spcAft>
              <a:buSzPts val="2800"/>
              <a:buChar char="○"/>
              <a:defRPr sz="2800"/>
            </a:lvl8pPr>
            <a:lvl9pPr lvl="8" rtl="0" algn="ctr">
              <a:lnSpc>
                <a:spcPct val="115000"/>
              </a:lnSpc>
              <a:spcBef>
                <a:spcPts val="0"/>
              </a:spcBef>
              <a:spcAft>
                <a:spcPts val="0"/>
              </a:spcAft>
              <a:buSzPts val="2800"/>
              <a:buChar char="■"/>
              <a:defRPr sz="2800"/>
            </a:lvl9pPr>
          </a:lstStyle>
          <a:p/>
        </p:txBody>
      </p:sp>
      <p:sp>
        <p:nvSpPr>
          <p:cNvPr id="41" name="Google Shape;41;p5"/>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Char char="○"/>
              <a:defRPr sz="2800"/>
            </a:lvl2pPr>
            <a:lvl3pPr lvl="2" rtl="0" algn="ctr">
              <a:lnSpc>
                <a:spcPct val="115000"/>
              </a:lnSpc>
              <a:spcBef>
                <a:spcPts val="0"/>
              </a:spcBef>
              <a:spcAft>
                <a:spcPts val="0"/>
              </a:spcAft>
              <a:buSzPts val="1400"/>
              <a:buChar char="■"/>
              <a:defRPr sz="2800"/>
            </a:lvl3pPr>
            <a:lvl4pPr lvl="3" rtl="0" algn="ctr">
              <a:lnSpc>
                <a:spcPct val="115000"/>
              </a:lnSpc>
              <a:spcBef>
                <a:spcPts val="0"/>
              </a:spcBef>
              <a:spcAft>
                <a:spcPts val="0"/>
              </a:spcAft>
              <a:buSzPts val="1400"/>
              <a:buChar char="●"/>
              <a:defRPr sz="2800"/>
            </a:lvl4pPr>
            <a:lvl5pPr lvl="4" rtl="0" algn="ctr">
              <a:lnSpc>
                <a:spcPct val="115000"/>
              </a:lnSpc>
              <a:spcBef>
                <a:spcPts val="0"/>
              </a:spcBef>
              <a:spcAft>
                <a:spcPts val="0"/>
              </a:spcAft>
              <a:buSzPts val="1400"/>
              <a:buChar char="○"/>
              <a:defRPr sz="2800"/>
            </a:lvl5pPr>
            <a:lvl6pPr lvl="5" rtl="0" algn="ctr">
              <a:lnSpc>
                <a:spcPct val="115000"/>
              </a:lnSpc>
              <a:spcBef>
                <a:spcPts val="0"/>
              </a:spcBef>
              <a:spcAft>
                <a:spcPts val="0"/>
              </a:spcAft>
              <a:buSzPts val="1400"/>
              <a:buChar char="■"/>
              <a:defRPr sz="2800"/>
            </a:lvl6pPr>
            <a:lvl7pPr lvl="6" rtl="0" algn="ctr">
              <a:lnSpc>
                <a:spcPct val="115000"/>
              </a:lnSpc>
              <a:spcBef>
                <a:spcPts val="0"/>
              </a:spcBef>
              <a:spcAft>
                <a:spcPts val="0"/>
              </a:spcAft>
              <a:buSzPts val="1400"/>
              <a:buChar char="●"/>
              <a:defRPr sz="2800"/>
            </a:lvl7pPr>
            <a:lvl8pPr lvl="7" rtl="0" algn="ctr">
              <a:lnSpc>
                <a:spcPct val="115000"/>
              </a:lnSpc>
              <a:spcBef>
                <a:spcPts val="0"/>
              </a:spcBef>
              <a:spcAft>
                <a:spcPts val="0"/>
              </a:spcAft>
              <a:buSzPts val="1400"/>
              <a:buChar char="○"/>
              <a:defRPr sz="2800"/>
            </a:lvl8pPr>
            <a:lvl9pPr lvl="8" rtl="0" algn="ctr">
              <a:lnSpc>
                <a:spcPct val="115000"/>
              </a:lnSpc>
              <a:spcBef>
                <a:spcPts val="0"/>
              </a:spcBef>
              <a:spcAft>
                <a:spcPts val="0"/>
              </a:spcAft>
              <a:buSzPts val="1400"/>
              <a:buChar char="■"/>
              <a:defRPr sz="2800"/>
            </a:lvl9pPr>
          </a:lstStyle>
          <a:p/>
        </p:txBody>
      </p:sp>
      <p:sp>
        <p:nvSpPr>
          <p:cNvPr id="42" name="Google Shape;42;p5"/>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
        <p:nvSpPr>
          <p:cNvPr id="43" name="Google Shape;43;p5"/>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 name="Google Shape;49;p6"/>
              <p:cNvCxnSpPr/>
              <p:nvPr/>
            </p:nvCxnSpPr>
            <p:spPr>
              <a:xfrm rot="10800000">
                <a:off x="8911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50" name="Google Shape;50;p6"/>
              <p:cNvCxnSpPr/>
              <p:nvPr/>
            </p:nvCxnSpPr>
            <p:spPr>
              <a:xfrm rot="10800000">
                <a:off x="232200" y="4917300"/>
                <a:ext cx="0" cy="284100"/>
              </a:xfrm>
              <a:prstGeom prst="straightConnector1">
                <a:avLst/>
              </a:prstGeom>
              <a:noFill/>
              <a:ln cap="flat" cmpd="sng" w="19050">
                <a:solidFill>
                  <a:schemeClr val="dk1"/>
                </a:solidFill>
                <a:prstDash val="solid"/>
                <a:round/>
                <a:headEnd len="med" w="med" type="none"/>
                <a:tailEnd len="med" w="med" type="none"/>
              </a:ln>
            </p:spPr>
          </p:cxnSp>
        </p:grpSp>
        <p:sp>
          <p:nvSpPr>
            <p:cNvPr id="51" name="Google Shape;51;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7"/>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58" name="Google Shape;58;p7"/>
            <p:cNvCxnSpPr/>
            <p:nvPr/>
          </p:nvCxnSpPr>
          <p:spPr>
            <a:xfrm rot="10800000">
              <a:off x="8911200" y="-16000"/>
              <a:ext cx="0" cy="258900"/>
            </a:xfrm>
            <a:prstGeom prst="straightConnector1">
              <a:avLst/>
            </a:prstGeom>
            <a:noFill/>
            <a:ln cap="flat" cmpd="sng" w="19050">
              <a:solidFill>
                <a:schemeClr val="dk1"/>
              </a:solidFill>
              <a:prstDash val="solid"/>
              <a:round/>
              <a:headEnd len="med" w="med" type="none"/>
              <a:tailEnd len="med" w="med" type="none"/>
            </a:ln>
          </p:spPr>
        </p:cxnSp>
      </p:grpSp>
      <p:sp>
        <p:nvSpPr>
          <p:cNvPr id="59" name="Google Shape;59;p7"/>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0" name="Google Shape;60;p7"/>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cap="flat" cmpd="sng" w="19050">
              <a:solidFill>
                <a:schemeClr val="dk1"/>
              </a:solidFill>
              <a:prstDash val="solid"/>
              <a:round/>
              <a:headEnd len="med" w="med" type="none"/>
              <a:tailEnd len="med" w="med" type="none"/>
            </a:ln>
          </p:spPr>
        </p:cxnSp>
        <p:cxnSp>
          <p:nvCxnSpPr>
            <p:cNvPr id="66" name="Google Shape;66;p8"/>
            <p:cNvCxnSpPr/>
            <p:nvPr/>
          </p:nvCxnSpPr>
          <p:spPr>
            <a:xfrm rot="10800000">
              <a:off x="-25" y="4608575"/>
              <a:ext cx="740700" cy="0"/>
            </a:xfrm>
            <a:prstGeom prst="straightConnector1">
              <a:avLst/>
            </a:prstGeom>
            <a:noFill/>
            <a:ln cap="flat" cmpd="sng" w="19050">
              <a:solidFill>
                <a:schemeClr val="dk1"/>
              </a:solidFill>
              <a:prstDash val="solid"/>
              <a:round/>
              <a:headEnd len="med" w="med" type="none"/>
              <a:tailEnd len="med" w="med" type="none"/>
            </a:ln>
          </p:spPr>
        </p:cxnSp>
      </p:grpSp>
      <p:sp>
        <p:nvSpPr>
          <p:cNvPr id="67" name="Google Shape;67;p8"/>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 name="Google Shape;72;p9"/>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73" name="Google Shape;73;p9"/>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74" name="Google Shape;74;p9"/>
          <p:cNvSpPr txBox="1"/>
          <p:nvPr>
            <p:ph type="title"/>
          </p:nvPr>
        </p:nvSpPr>
        <p:spPr>
          <a:xfrm>
            <a:off x="3496850" y="1021763"/>
            <a:ext cx="4294800" cy="2095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9"/>
          <p:cNvSpPr txBox="1"/>
          <p:nvPr>
            <p:ph idx="1" type="subTitle"/>
          </p:nvPr>
        </p:nvSpPr>
        <p:spPr>
          <a:xfrm>
            <a:off x="3496850" y="3117038"/>
            <a:ext cx="42948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6" name="Shape 76"/>
        <p:cNvGrpSpPr/>
        <p:nvPr/>
      </p:nvGrpSpPr>
      <p:grpSpPr>
        <a:xfrm>
          <a:off x="0" y="0"/>
          <a:ext cx="0" cy="0"/>
          <a:chOff x="0" y="0"/>
          <a:chExt cx="0" cy="0"/>
        </a:xfrm>
      </p:grpSpPr>
      <p:sp>
        <p:nvSpPr>
          <p:cNvPr id="77" name="Google Shape;77;p10"/>
          <p:cNvSpPr/>
          <p:nvPr>
            <p:ph idx="2" type="pic"/>
          </p:nvPr>
        </p:nvSpPr>
        <p:spPr>
          <a:xfrm>
            <a:off x="0" y="0"/>
            <a:ext cx="9144000" cy="5143500"/>
          </a:xfrm>
          <a:prstGeom prst="rect">
            <a:avLst/>
          </a:prstGeom>
          <a:noFill/>
          <a:ln>
            <a:noFill/>
          </a:ln>
        </p:spPr>
      </p:sp>
      <p:sp>
        <p:nvSpPr>
          <p:cNvPr id="78" name="Google Shape;78;p10"/>
          <p:cNvSpPr txBox="1"/>
          <p:nvPr>
            <p:ph type="title"/>
          </p:nvPr>
        </p:nvSpPr>
        <p:spPr>
          <a:xfrm>
            <a:off x="720000" y="4045175"/>
            <a:ext cx="7710900" cy="563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28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3.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indent="-317500" lvl="1" marL="914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indent="-317500" lvl="2" marL="1371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indent="-317500" lvl="3" marL="1828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indent="-317500" lvl="4" marL="22860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indent="-317500" lvl="5" marL="2743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indent="-317500" lvl="6" marL="3200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indent="-317500" lvl="7" marL="3657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indent="-317500" lvl="8" marL="4114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9" name="Shape 279"/>
        <p:cNvGrpSpPr/>
        <p:nvPr/>
      </p:nvGrpSpPr>
      <p:grpSpPr>
        <a:xfrm>
          <a:off x="0" y="0"/>
          <a:ext cx="0" cy="0"/>
          <a:chOff x="0" y="0"/>
          <a:chExt cx="0" cy="0"/>
        </a:xfrm>
      </p:grpSpPr>
      <p:sp>
        <p:nvSpPr>
          <p:cNvPr id="280" name="Google Shape;280;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81" name="Google Shape;281;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30.xml"/><Relationship Id="rId22" Type="http://schemas.openxmlformats.org/officeDocument/2006/relationships/slide" Target="/ppt/slides/slide28.xml"/><Relationship Id="rId21" Type="http://schemas.openxmlformats.org/officeDocument/2006/relationships/slide" Target="/ppt/slides/slide30.xml"/><Relationship Id="rId24" Type="http://schemas.openxmlformats.org/officeDocument/2006/relationships/slide" Target="/ppt/slides/slide34.xml"/><Relationship Id="rId23" Type="http://schemas.openxmlformats.org/officeDocument/2006/relationships/slide" Target="/ppt/slides/slide28.xm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42.xml"/><Relationship Id="rId25" Type="http://schemas.openxmlformats.org/officeDocument/2006/relationships/slide" Target="/ppt/slides/slide34.xml"/><Relationship Id="rId28" Type="http://schemas.openxmlformats.org/officeDocument/2006/relationships/slide" Target="/ppt/slides/slide36.xml"/><Relationship Id="rId27" Type="http://schemas.openxmlformats.org/officeDocument/2006/relationships/slide" Target="/ppt/slides/slide42.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2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34.xml"/><Relationship Id="rId14" Type="http://schemas.openxmlformats.org/officeDocument/2006/relationships/slide" Target="/ppt/slides/slide34.xml"/><Relationship Id="rId17" Type="http://schemas.openxmlformats.org/officeDocument/2006/relationships/slide" Target="/ppt/slides/slide31.xml"/><Relationship Id="rId16" Type="http://schemas.openxmlformats.org/officeDocument/2006/relationships/slide" Target="/ppt/slides/slide31.xml"/><Relationship Id="rId19" Type="http://schemas.openxmlformats.org/officeDocument/2006/relationships/slide" Target="/ppt/slides/slide30.xml"/><Relationship Id="rId18" Type="http://schemas.openxmlformats.org/officeDocument/2006/relationships/slide" Target="/ppt/slides/slide3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_Fo6C5aZh3MORxm69IhMuR7E87SaAurR3Bpmyn5ydBw/copy#gid=453268611" TargetMode="External"/><Relationship Id="rId5"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_Fo6C5aZh3MORxm69IhMuR7E87SaAurR3Bpmyn5ydBw/copy#gid=1051421447" TargetMode="External"/><Relationship Id="rId5"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8.jpg"/><Relationship Id="rId4" Type="http://schemas.openxmlformats.org/officeDocument/2006/relationships/image" Target="../media/image1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 Id="rId3"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 Id="rId3" Type="http://schemas.openxmlformats.org/officeDocument/2006/relationships/hyperlink" Target="https://www.flaticon.com/packs/books-64?word=study/?utm_source=slidesgo_template&amp;utm_medium=referral-link&amp;utm_campaign=sg_resources&amp;utm_content=flaticon" TargetMode="External"/><Relationship Id="rId4" Type="http://schemas.openxmlformats.org/officeDocument/2006/relationships/hyperlink" Target="https://www.freepik.com/free-photo/medium-shot-people-traveling-agency_17806291.htm/?utm_source=slidesgo_template&amp;utm_medium=referral-link&amp;utm_campaign=sg_resources&amp;utm_content=freepik" TargetMode="External"/><Relationship Id="rId5" Type="http://schemas.openxmlformats.org/officeDocument/2006/relationships/hyperlink" Target="https://www.freepik.com/free-photo/close-up-hand-signing-document_17806334.htm/?utm_source=slidesgo_template&amp;utm_medium=referral-link&amp;utm_campaign=sg_resources&amp;utm_content=freep"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 Id="rId3" Type="http://schemas.openxmlformats.org/officeDocument/2006/relationships/hyperlink" Target="https://fonts.google.com/specimen/Figtree" TargetMode="External"/><Relationship Id="rId4" Type="http://schemas.openxmlformats.org/officeDocument/2006/relationships/hyperlink" Target="https://fonts.google.com/specimen/Hanken+Grotes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4.png"/><Relationship Id="rId17" Type="http://schemas.openxmlformats.org/officeDocument/2006/relationships/image" Target="../media/image6.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 Id="rId3" Type="http://schemas.openxmlformats.org/officeDocument/2006/relationships/hyperlink" Target="https://workspace.google.com/marketplace/app/icons_for_slides_docs/381578326502"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3"/>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Elegant Black and White Thesis Defense</a:t>
            </a:r>
            <a:endParaRPr/>
          </a:p>
        </p:txBody>
      </p:sp>
      <p:sp>
        <p:nvSpPr>
          <p:cNvPr id="290" name="Google Shape;290;p33"/>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Hanken Grotesk"/>
                <a:ea typeface="Hanken Grotesk"/>
                <a:cs typeface="Hanken Grotesk"/>
                <a:sym typeface="Hanken Grotesk"/>
              </a:rPr>
              <a:t>Here is where your presentation begins</a:t>
            </a:r>
            <a:endParaRPr>
              <a:latin typeface="Hanken Grotesk"/>
              <a:ea typeface="Hanken Grotesk"/>
              <a:cs typeface="Hanken Grotesk"/>
              <a:sym typeface="Hanken Grotesk"/>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pic>
        <p:nvPicPr>
          <p:cNvPr id="403" name="Google Shape;403;p42"/>
          <p:cNvPicPr preferRelativeResize="0"/>
          <p:nvPr>
            <p:ph idx="2" type="pic"/>
          </p:nvPr>
        </p:nvPicPr>
        <p:blipFill rotWithShape="1">
          <a:blip r:embed="rId3">
            <a:alphaModFix/>
          </a:blip>
          <a:srcRect b="7741" l="0" r="0" t="7741"/>
          <a:stretch/>
        </p:blipFill>
        <p:spPr>
          <a:xfrm>
            <a:off x="0" y="0"/>
            <a:ext cx="9144003" cy="5143502"/>
          </a:xfrm>
          <a:prstGeom prst="rect">
            <a:avLst/>
          </a:prstGeom>
        </p:spPr>
      </p:pic>
      <p:sp>
        <p:nvSpPr>
          <p:cNvPr id="404" name="Google Shape;404;p42"/>
          <p:cNvSpPr/>
          <p:nvPr/>
        </p:nvSpPr>
        <p:spPr>
          <a:xfrm>
            <a:off x="6299125" y="3005225"/>
            <a:ext cx="4263300" cy="426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 name="Google Shape;407;p42"/>
            <p:cNvCxnSpPr/>
            <p:nvPr/>
          </p:nvCxnSpPr>
          <p:spPr>
            <a:xfrm rot="10800000">
              <a:off x="727425" y="4608575"/>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408" name="Google Shape;408;p42"/>
            <p:cNvCxnSpPr/>
            <p:nvPr/>
          </p:nvCxnSpPr>
          <p:spPr>
            <a:xfrm rot="10800000">
              <a:off x="8430775" y="-22625"/>
              <a:ext cx="0" cy="562800"/>
            </a:xfrm>
            <a:prstGeom prst="straightConnector1">
              <a:avLst/>
            </a:prstGeom>
            <a:noFill/>
            <a:ln cap="flat" cmpd="sng" w="19050">
              <a:solidFill>
                <a:schemeClr val="dk1"/>
              </a:solidFill>
              <a:prstDash val="solid"/>
              <a:round/>
              <a:headEnd len="med" w="med" type="none"/>
              <a:tailEnd len="med" w="med" type="none"/>
            </a:ln>
          </p:spPr>
        </p:cxnSp>
      </p:grpSp>
      <p:sp>
        <p:nvSpPr>
          <p:cNvPr id="409" name="Google Shape;409;p42"/>
          <p:cNvSpPr txBox="1"/>
          <p:nvPr>
            <p:ph type="title"/>
          </p:nvPr>
        </p:nvSpPr>
        <p:spPr>
          <a:xfrm>
            <a:off x="720000" y="4045175"/>
            <a:ext cx="7710900" cy="5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3"/>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cap="flat" cmpd="sng" w="19050">
            <a:solidFill>
              <a:schemeClr val="dk1"/>
            </a:solidFill>
            <a:prstDash val="solid"/>
            <a:round/>
            <a:headEnd len="med" w="med" type="none"/>
            <a:tailEnd len="med" w="med" type="none"/>
          </a:ln>
        </p:spPr>
      </p:cxnSp>
      <p:sp>
        <p:nvSpPr>
          <p:cNvPr id="422" name="Google Shape;422;p44"/>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rect b="b" l="l" r="r" t="t"/>
              <a:pathLst>
                <a:path extrusionOk="0" h="1754" w="595">
                  <a:moveTo>
                    <a:pt x="0" y="0"/>
                  </a:moveTo>
                  <a:lnTo>
                    <a:pt x="0" y="1753"/>
                  </a:lnTo>
                  <a:lnTo>
                    <a:pt x="595" y="17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4"/>
            <p:cNvSpPr/>
            <p:nvPr/>
          </p:nvSpPr>
          <p:spPr>
            <a:xfrm>
              <a:off x="3295938" y="2550150"/>
              <a:ext cx="87425" cy="151750"/>
            </a:xfrm>
            <a:custGeom>
              <a:rect b="b" l="l" r="r" t="t"/>
              <a:pathLst>
                <a:path extrusionOk="0" h="6070" w="3497">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4"/>
            <p:cNvSpPr/>
            <p:nvPr/>
          </p:nvSpPr>
          <p:spPr>
            <a:xfrm>
              <a:off x="3420763" y="2565000"/>
              <a:ext cx="88700" cy="178400"/>
            </a:xfrm>
            <a:custGeom>
              <a:rect b="b" l="l" r="r" t="t"/>
              <a:pathLst>
                <a:path extrusionOk="0" h="7136" w="3548">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4"/>
            <p:cNvSpPr/>
            <p:nvPr/>
          </p:nvSpPr>
          <p:spPr>
            <a:xfrm>
              <a:off x="3221113" y="2520150"/>
              <a:ext cx="372675" cy="345000"/>
            </a:xfrm>
            <a:custGeom>
              <a:rect b="b" l="l" r="r" t="t"/>
              <a:pathLst>
                <a:path extrusionOk="0" h="13800" w="14907">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rect b="b" l="l" r="r" t="t"/>
              <a:pathLst>
                <a:path extrusionOk="0" h="2365" w="1918">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4"/>
            <p:cNvSpPr/>
            <p:nvPr/>
          </p:nvSpPr>
          <p:spPr>
            <a:xfrm>
              <a:off x="4744988" y="1976825"/>
              <a:ext cx="343975" cy="343725"/>
            </a:xfrm>
            <a:custGeom>
              <a:rect b="b" l="l" r="r" t="t"/>
              <a:pathLst>
                <a:path extrusionOk="0" h="13749" w="13759">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4"/>
            <p:cNvSpPr/>
            <p:nvPr/>
          </p:nvSpPr>
          <p:spPr>
            <a:xfrm>
              <a:off x="4843163" y="2064225"/>
              <a:ext cx="38450" cy="15150"/>
            </a:xfrm>
            <a:custGeom>
              <a:rect b="b" l="l" r="r" t="t"/>
              <a:pathLst>
                <a:path extrusionOk="0" h="606" w="1538">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4"/>
            <p:cNvSpPr/>
            <p:nvPr/>
          </p:nvSpPr>
          <p:spPr>
            <a:xfrm>
              <a:off x="4788813" y="2108050"/>
              <a:ext cx="92800" cy="14900"/>
            </a:xfrm>
            <a:custGeom>
              <a:rect b="b" l="l" r="r" t="t"/>
              <a:pathLst>
                <a:path extrusionOk="0" h="596" w="3712">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4"/>
            <p:cNvSpPr/>
            <p:nvPr/>
          </p:nvSpPr>
          <p:spPr>
            <a:xfrm>
              <a:off x="4788813" y="2151875"/>
              <a:ext cx="92800" cy="14900"/>
            </a:xfrm>
            <a:custGeom>
              <a:rect b="b" l="l" r="r" t="t"/>
              <a:pathLst>
                <a:path extrusionOk="0" h="596" w="3712">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4"/>
            <p:cNvSpPr/>
            <p:nvPr/>
          </p:nvSpPr>
          <p:spPr>
            <a:xfrm>
              <a:off x="4953088" y="2108050"/>
              <a:ext cx="92050" cy="14900"/>
            </a:xfrm>
            <a:custGeom>
              <a:rect b="b" l="l" r="r" t="t"/>
              <a:pathLst>
                <a:path extrusionOk="0" h="596" w="3682">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4"/>
            <p:cNvSpPr/>
            <p:nvPr/>
          </p:nvSpPr>
          <p:spPr>
            <a:xfrm>
              <a:off x="4953088" y="2064225"/>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4"/>
            <p:cNvSpPr/>
            <p:nvPr/>
          </p:nvSpPr>
          <p:spPr>
            <a:xfrm>
              <a:off x="4953088" y="2020400"/>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4"/>
            <p:cNvSpPr/>
            <p:nvPr/>
          </p:nvSpPr>
          <p:spPr>
            <a:xfrm>
              <a:off x="4953088" y="2151875"/>
              <a:ext cx="70525" cy="14900"/>
            </a:xfrm>
            <a:custGeom>
              <a:rect b="b" l="l" r="r" t="t"/>
              <a:pathLst>
                <a:path extrusionOk="0" h="596" w="2821">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rect b="b" l="l" r="r" t="t"/>
              <a:pathLst>
                <a:path extrusionOk="0" h="11739" w="9309">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4"/>
            <p:cNvSpPr/>
            <p:nvPr/>
          </p:nvSpPr>
          <p:spPr>
            <a:xfrm>
              <a:off x="7218163" y="2184525"/>
              <a:ext cx="136625" cy="136025"/>
            </a:xfrm>
            <a:custGeom>
              <a:rect b="b" l="l" r="r" t="t"/>
              <a:pathLst>
                <a:path extrusionOk="0" h="5441" w="5465">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4"/>
            <p:cNvSpPr/>
            <p:nvPr/>
          </p:nvSpPr>
          <p:spPr>
            <a:xfrm>
              <a:off x="7135888" y="2021675"/>
              <a:ext cx="118700" cy="68200"/>
            </a:xfrm>
            <a:custGeom>
              <a:rect b="b" l="l" r="r" t="t"/>
              <a:pathLst>
                <a:path extrusionOk="0" h="2728" w="4748">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4"/>
            <p:cNvSpPr/>
            <p:nvPr/>
          </p:nvSpPr>
          <p:spPr>
            <a:xfrm>
              <a:off x="7008788" y="2102675"/>
              <a:ext cx="38450" cy="15150"/>
            </a:xfrm>
            <a:custGeom>
              <a:rect b="b" l="l" r="r" t="t"/>
              <a:pathLst>
                <a:path extrusionOk="0" h="606" w="1538">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4"/>
            <p:cNvSpPr/>
            <p:nvPr/>
          </p:nvSpPr>
          <p:spPr>
            <a:xfrm>
              <a:off x="7008788" y="2052775"/>
              <a:ext cx="39475" cy="26600"/>
            </a:xfrm>
            <a:custGeom>
              <a:rect b="b" l="l" r="r" t="t"/>
              <a:pathLst>
                <a:path extrusionOk="0" h="1064" w="1579">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4"/>
            <p:cNvSpPr/>
            <p:nvPr/>
          </p:nvSpPr>
          <p:spPr>
            <a:xfrm>
              <a:off x="7008788" y="2141125"/>
              <a:ext cx="39475" cy="26675"/>
            </a:xfrm>
            <a:custGeom>
              <a:rect b="b" l="l" r="r" t="t"/>
              <a:pathLst>
                <a:path extrusionOk="0" h="1067" w="1579">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5" name="Google Shape;455;p44"/>
          <p:cNvCxnSpPr>
            <a:stCxn id="426" idx="2"/>
            <a:endCxn id="431" idx="0"/>
          </p:cNvCxnSpPr>
          <p:nvPr/>
        </p:nvCxnSpPr>
        <p:spPr>
          <a:xfrm flipH="1" rot="-5400000">
            <a:off x="4677224" y="3033275"/>
            <a:ext cx="410400" cy="1712700"/>
          </a:xfrm>
          <a:prstGeom prst="bentConnector3">
            <a:avLst>
              <a:gd fmla="val 50003" name="adj1"/>
            </a:avLst>
          </a:prstGeom>
          <a:noFill/>
          <a:ln cap="flat" cmpd="sng" w="19050">
            <a:solidFill>
              <a:schemeClr val="dk1"/>
            </a:solidFill>
            <a:prstDash val="solid"/>
            <a:round/>
            <a:headEnd len="med" w="med" type="none"/>
            <a:tailEnd len="med" w="med" type="none"/>
          </a:ln>
        </p:spPr>
      </p:cxnSp>
      <p:cxnSp>
        <p:nvCxnSpPr>
          <p:cNvPr id="456" name="Google Shape;456;p44"/>
          <p:cNvCxnSpPr>
            <a:stCxn id="428" idx="2"/>
            <a:endCxn id="431" idx="0"/>
          </p:cNvCxnSpPr>
          <p:nvPr/>
        </p:nvCxnSpPr>
        <p:spPr>
          <a:xfrm flipH="1" rot="-5400000">
            <a:off x="5533947" y="3889325"/>
            <a:ext cx="410400" cy="600"/>
          </a:xfrm>
          <a:prstGeom prst="bentConnector3">
            <a:avLst>
              <a:gd fmla="val 50003" name="adj1"/>
            </a:avLst>
          </a:prstGeom>
          <a:noFill/>
          <a:ln cap="flat" cmpd="sng" w="19050">
            <a:solidFill>
              <a:schemeClr val="dk1"/>
            </a:solidFill>
            <a:prstDash val="solid"/>
            <a:round/>
            <a:headEnd len="med" w="med" type="none"/>
            <a:tailEnd len="med" w="med" type="none"/>
          </a:ln>
        </p:spPr>
      </p:cxnSp>
      <p:cxnSp>
        <p:nvCxnSpPr>
          <p:cNvPr id="457" name="Google Shape;457;p44"/>
          <p:cNvCxnSpPr>
            <a:stCxn id="430" idx="2"/>
            <a:endCxn id="431" idx="0"/>
          </p:cNvCxnSpPr>
          <p:nvPr/>
        </p:nvCxnSpPr>
        <p:spPr>
          <a:xfrm rot="5400000">
            <a:off x="6400526" y="3022775"/>
            <a:ext cx="410400" cy="1733700"/>
          </a:xfrm>
          <a:prstGeom prst="bentConnector3">
            <a:avLst>
              <a:gd fmla="val 50003" name="adj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5"/>
          <p:cNvSpPr/>
          <p:nvPr/>
        </p:nvSpPr>
        <p:spPr>
          <a:xfrm>
            <a:off x="2593875" y="3526538"/>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5"/>
          <p:cNvSpPr/>
          <p:nvPr/>
        </p:nvSpPr>
        <p:spPr>
          <a:xfrm>
            <a:off x="1984275" y="238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5"/>
          <p:cNvSpPr/>
          <p:nvPr/>
        </p:nvSpPr>
        <p:spPr>
          <a:xfrm>
            <a:off x="1374675" y="120922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Hypotheses</a:t>
            </a:r>
            <a:endParaRPr/>
          </a:p>
        </p:txBody>
      </p:sp>
      <p:sp>
        <p:nvSpPr>
          <p:cNvPr id="466" name="Google Shape;466;p45"/>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Sun.The planet’s name has nothing to do with the liquid metal</a:t>
            </a:r>
            <a:endParaRPr/>
          </a:p>
        </p:txBody>
      </p:sp>
      <p:sp>
        <p:nvSpPr>
          <p:cNvPr id="467" name="Google Shape;467;p45"/>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its atmosphere is poisonous</a:t>
            </a:r>
            <a:endParaRPr/>
          </a:p>
        </p:txBody>
      </p:sp>
      <p:sp>
        <p:nvSpPr>
          <p:cNvPr id="468" name="Google Shape;468;p45"/>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 was named after the Roman god</a:t>
            </a:r>
            <a:endParaRPr/>
          </a:p>
        </p:txBody>
      </p:sp>
      <p:sp>
        <p:nvSpPr>
          <p:cNvPr id="469" name="Google Shape;469;p45"/>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1</a:t>
            </a:r>
            <a:endParaRPr/>
          </a:p>
        </p:txBody>
      </p:sp>
      <p:sp>
        <p:nvSpPr>
          <p:cNvPr id="470" name="Google Shape;470;p45"/>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2</a:t>
            </a:r>
            <a:endParaRPr/>
          </a:p>
        </p:txBody>
      </p:sp>
      <p:sp>
        <p:nvSpPr>
          <p:cNvPr id="471" name="Google Shape;471;p45"/>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3</a:t>
            </a:r>
            <a:endParaRPr/>
          </a:p>
        </p:txBody>
      </p:sp>
      <p:grpSp>
        <p:nvGrpSpPr>
          <p:cNvPr id="472" name="Google Shape;472;p45"/>
          <p:cNvGrpSpPr/>
          <p:nvPr/>
        </p:nvGrpSpPr>
        <p:grpSpPr>
          <a:xfrm>
            <a:off x="2103113" y="2467625"/>
            <a:ext cx="278600" cy="345000"/>
            <a:chOff x="2532463" y="3657550"/>
            <a:chExt cx="278600" cy="345000"/>
          </a:xfrm>
        </p:grpSpPr>
        <p:sp>
          <p:nvSpPr>
            <p:cNvPr id="473" name="Google Shape;473;p45"/>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5"/>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5"/>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5"/>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5"/>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45"/>
          <p:cNvGrpSpPr/>
          <p:nvPr/>
        </p:nvGrpSpPr>
        <p:grpSpPr>
          <a:xfrm>
            <a:off x="1460838" y="1295038"/>
            <a:ext cx="343950" cy="344675"/>
            <a:chOff x="2509913" y="2520475"/>
            <a:chExt cx="343950" cy="344675"/>
          </a:xfrm>
        </p:grpSpPr>
        <p:sp>
          <p:nvSpPr>
            <p:cNvPr id="480" name="Google Shape;480;p45"/>
            <p:cNvSpPr/>
            <p:nvPr/>
          </p:nvSpPr>
          <p:spPr>
            <a:xfrm>
              <a:off x="2509913" y="2608825"/>
              <a:ext cx="343950" cy="256325"/>
            </a:xfrm>
            <a:custGeom>
              <a:rect b="b" l="l" r="r" t="t"/>
              <a:pathLst>
                <a:path extrusionOk="0" h="10253" w="13758">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5"/>
            <p:cNvSpPr/>
            <p:nvPr/>
          </p:nvSpPr>
          <p:spPr>
            <a:xfrm>
              <a:off x="2744938" y="2658050"/>
              <a:ext cx="65100" cy="14875"/>
            </a:xfrm>
            <a:custGeom>
              <a:rect b="b" l="l" r="r" t="t"/>
              <a:pathLst>
                <a:path extrusionOk="0" h="595" w="2604">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5"/>
            <p:cNvSpPr/>
            <p:nvPr/>
          </p:nvSpPr>
          <p:spPr>
            <a:xfrm>
              <a:off x="2553738" y="2658050"/>
              <a:ext cx="65125" cy="14875"/>
            </a:xfrm>
            <a:custGeom>
              <a:rect b="b" l="l" r="r" t="t"/>
              <a:pathLst>
                <a:path extrusionOk="0" h="595" w="2605">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5"/>
            <p:cNvSpPr/>
            <p:nvPr/>
          </p:nvSpPr>
          <p:spPr>
            <a:xfrm>
              <a:off x="2553738" y="2707250"/>
              <a:ext cx="91775" cy="14900"/>
            </a:xfrm>
            <a:custGeom>
              <a:rect b="b" l="l" r="r" t="t"/>
              <a:pathLst>
                <a:path extrusionOk="0" h="596" w="3671">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5"/>
            <p:cNvSpPr/>
            <p:nvPr/>
          </p:nvSpPr>
          <p:spPr>
            <a:xfrm>
              <a:off x="2564513" y="2756200"/>
              <a:ext cx="81000" cy="15150"/>
            </a:xfrm>
            <a:custGeom>
              <a:rect b="b" l="l" r="r" t="t"/>
              <a:pathLst>
                <a:path extrusionOk="0" h="606" w="324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5"/>
            <p:cNvSpPr/>
            <p:nvPr/>
          </p:nvSpPr>
          <p:spPr>
            <a:xfrm>
              <a:off x="2716988" y="2707250"/>
              <a:ext cx="93050" cy="14900"/>
            </a:xfrm>
            <a:custGeom>
              <a:rect b="b" l="l" r="r" t="t"/>
              <a:pathLst>
                <a:path extrusionOk="0" h="596" w="3722">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5"/>
            <p:cNvSpPr/>
            <p:nvPr/>
          </p:nvSpPr>
          <p:spPr>
            <a:xfrm>
              <a:off x="2716988" y="2756200"/>
              <a:ext cx="82300" cy="15150"/>
            </a:xfrm>
            <a:custGeom>
              <a:rect b="b" l="l" r="r" t="t"/>
              <a:pathLst>
                <a:path extrusionOk="0" h="606" w="3292">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5"/>
            <p:cNvSpPr/>
            <p:nvPr/>
          </p:nvSpPr>
          <p:spPr>
            <a:xfrm>
              <a:off x="2548363" y="2520475"/>
              <a:ext cx="267075" cy="179100"/>
            </a:xfrm>
            <a:custGeom>
              <a:rect b="b" l="l" r="r" t="t"/>
              <a:pathLst>
                <a:path extrusionOk="0" h="7164" w="10683">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45"/>
          <p:cNvGrpSpPr/>
          <p:nvPr/>
        </p:nvGrpSpPr>
        <p:grpSpPr>
          <a:xfrm>
            <a:off x="2680038" y="3640513"/>
            <a:ext cx="343950" cy="288325"/>
            <a:chOff x="7796863" y="2004525"/>
            <a:chExt cx="343950" cy="288325"/>
          </a:xfrm>
        </p:grpSpPr>
        <p:sp>
          <p:nvSpPr>
            <p:cNvPr id="489" name="Google Shape;489;p45"/>
            <p:cNvSpPr/>
            <p:nvPr/>
          </p:nvSpPr>
          <p:spPr>
            <a:xfrm>
              <a:off x="7796863" y="2004525"/>
              <a:ext cx="343950" cy="288325"/>
            </a:xfrm>
            <a:custGeom>
              <a:rect b="b" l="l" r="r" t="t"/>
              <a:pathLst>
                <a:path extrusionOk="0" h="11533" w="13758">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p:nvPr/>
          </p:nvSpPr>
          <p:spPr>
            <a:xfrm>
              <a:off x="7851463" y="2048350"/>
              <a:ext cx="48975" cy="58700"/>
            </a:xfrm>
            <a:custGeom>
              <a:rect b="b" l="l" r="r" t="t"/>
              <a:pathLst>
                <a:path extrusionOk="0" h="2348" w="1959">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7905788" y="2092175"/>
              <a:ext cx="27950" cy="14875"/>
            </a:xfrm>
            <a:custGeom>
              <a:rect b="b" l="l" r="r" t="t"/>
              <a:pathLst>
                <a:path extrusionOk="0" h="595" w="1118">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7851463" y="2135725"/>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8004188" y="2048350"/>
              <a:ext cx="82050" cy="14875"/>
            </a:xfrm>
            <a:custGeom>
              <a:rect b="b" l="l" r="r" t="t"/>
              <a:pathLst>
                <a:path extrusionOk="0" h="595" w="3282">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p:nvPr/>
          </p:nvSpPr>
          <p:spPr>
            <a:xfrm>
              <a:off x="8004188" y="2092175"/>
              <a:ext cx="82050" cy="14875"/>
            </a:xfrm>
            <a:custGeom>
              <a:rect b="b" l="l" r="r" t="t"/>
              <a:pathLst>
                <a:path extrusionOk="0" h="595" w="3282">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5"/>
            <p:cNvSpPr/>
            <p:nvPr/>
          </p:nvSpPr>
          <p:spPr>
            <a:xfrm>
              <a:off x="8004188" y="2135725"/>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5"/>
            <p:cNvSpPr/>
            <p:nvPr/>
          </p:nvSpPr>
          <p:spPr>
            <a:xfrm>
              <a:off x="8004188" y="2179550"/>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5"/>
            <p:cNvSpPr/>
            <p:nvPr/>
          </p:nvSpPr>
          <p:spPr>
            <a:xfrm>
              <a:off x="7851463" y="2179550"/>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8" name="Google Shape;498;p45"/>
          <p:cNvCxnSpPr>
            <a:stCxn id="464" idx="2"/>
          </p:cNvCxnSpPr>
          <p:nvPr/>
        </p:nvCxnSpPr>
        <p:spPr>
          <a:xfrm>
            <a:off x="1632825" y="1725525"/>
            <a:ext cx="0" cy="3441900"/>
          </a:xfrm>
          <a:prstGeom prst="straightConnector1">
            <a:avLst/>
          </a:prstGeom>
          <a:noFill/>
          <a:ln cap="flat" cmpd="sng" w="19050">
            <a:solidFill>
              <a:schemeClr val="dk1"/>
            </a:solidFill>
            <a:prstDash val="solid"/>
            <a:round/>
            <a:headEnd len="med" w="med" type="none"/>
            <a:tailEnd len="med" w="med" type="none"/>
          </a:ln>
        </p:spPr>
      </p:cxnSp>
      <p:cxnSp>
        <p:nvCxnSpPr>
          <p:cNvPr id="499" name="Google Shape;499;p45"/>
          <p:cNvCxnSpPr>
            <a:stCxn id="463" idx="2"/>
          </p:cNvCxnSpPr>
          <p:nvPr/>
        </p:nvCxnSpPr>
        <p:spPr>
          <a:xfrm>
            <a:off x="2242425" y="2898275"/>
            <a:ext cx="0" cy="2295600"/>
          </a:xfrm>
          <a:prstGeom prst="straightConnector1">
            <a:avLst/>
          </a:prstGeom>
          <a:noFill/>
          <a:ln cap="flat" cmpd="sng" w="19050">
            <a:solidFill>
              <a:schemeClr val="dk1"/>
            </a:solidFill>
            <a:prstDash val="solid"/>
            <a:round/>
            <a:headEnd len="med" w="med" type="none"/>
            <a:tailEnd len="med" w="med" type="none"/>
          </a:ln>
        </p:spPr>
      </p:cxnSp>
      <p:cxnSp>
        <p:nvCxnSpPr>
          <p:cNvPr id="500" name="Google Shape;500;p45"/>
          <p:cNvCxnSpPr>
            <a:stCxn id="462" idx="2"/>
          </p:cNvCxnSpPr>
          <p:nvPr/>
        </p:nvCxnSpPr>
        <p:spPr>
          <a:xfrm>
            <a:off x="2852025" y="4042838"/>
            <a:ext cx="0" cy="11841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tudy objectives</a:t>
            </a:r>
            <a:endParaRPr/>
          </a:p>
        </p:txBody>
      </p:sp>
      <p:sp>
        <p:nvSpPr>
          <p:cNvPr id="506" name="Google Shape;506;p46"/>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of them all</a:t>
            </a:r>
            <a:endParaRPr/>
          </a:p>
        </p:txBody>
      </p:sp>
      <p:sp>
        <p:nvSpPr>
          <p:cNvPr id="507" name="Google Shape;507;p46"/>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a:t>
            </a:r>
            <a:r>
              <a:rPr lang="en"/>
              <a:t> </a:t>
            </a:r>
            <a:r>
              <a:rPr lang="en"/>
              <a:t>planet from the Sun</a:t>
            </a:r>
            <a:endParaRPr/>
          </a:p>
        </p:txBody>
      </p:sp>
      <p:sp>
        <p:nvSpPr>
          <p:cNvPr id="508" name="Google Shape;508;p46"/>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509" name="Google Shape;509;p46"/>
          <p:cNvSpPr txBox="1"/>
          <p:nvPr>
            <p:ph idx="4" type="subTitle"/>
          </p:nvPr>
        </p:nvSpPr>
        <p:spPr>
          <a:xfrm>
            <a:off x="977801"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10" name="Google Shape;510;p46"/>
          <p:cNvSpPr txBox="1"/>
          <p:nvPr>
            <p:ph idx="5" type="subTitle"/>
          </p:nvPr>
        </p:nvSpPr>
        <p:spPr>
          <a:xfrm>
            <a:off x="3450748"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11" name="Google Shape;511;p46"/>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rect b="b" l="l" r="r" t="t"/>
              <a:pathLst>
                <a:path extrusionOk="0" h="13800" w="8889">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1106738" y="3182400"/>
              <a:ext cx="59750" cy="58725"/>
            </a:xfrm>
            <a:custGeom>
              <a:rect b="b" l="l" r="r" t="t"/>
              <a:pathLst>
                <a:path extrusionOk="0" h="2349" w="239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1194388" y="3182400"/>
              <a:ext cx="48975" cy="14900"/>
            </a:xfrm>
            <a:custGeom>
              <a:rect b="b" l="l" r="r" t="t"/>
              <a:pathLst>
                <a:path extrusionOk="0" h="596" w="1959">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1194388" y="3226225"/>
              <a:ext cx="48975" cy="14900"/>
            </a:xfrm>
            <a:custGeom>
              <a:rect b="b" l="l" r="r" t="t"/>
              <a:pathLst>
                <a:path extrusionOk="0" h="596" w="1959">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1106738" y="3269800"/>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1106738" y="3313625"/>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1106738" y="3357450"/>
              <a:ext cx="136625" cy="14875"/>
            </a:xfrm>
            <a:custGeom>
              <a:rect b="b" l="l" r="r" t="t"/>
              <a:pathLst>
                <a:path extrusionOk="0" h="595" w="5465">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6"/>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6"/>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6"/>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rect b="b" l="l" r="r" t="t"/>
              <a:pathLst>
                <a:path extrusionOk="0" h="1465" w="8756">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7043113" y="2696325"/>
              <a:ext cx="217875" cy="36575"/>
            </a:xfrm>
            <a:custGeom>
              <a:rect b="b" l="l" r="r" t="t"/>
              <a:pathLst>
                <a:path extrusionOk="0" h="1463" w="8715">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6"/>
            <p:cNvSpPr/>
            <p:nvPr/>
          </p:nvSpPr>
          <p:spPr>
            <a:xfrm>
              <a:off x="6980063" y="2520150"/>
              <a:ext cx="345000" cy="345050"/>
            </a:xfrm>
            <a:custGeom>
              <a:rect b="b" l="l" r="r" t="t"/>
              <a:pathLst>
                <a:path extrusionOk="0" h="13802" w="1380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6"/>
            <p:cNvSpPr/>
            <p:nvPr/>
          </p:nvSpPr>
          <p:spPr>
            <a:xfrm>
              <a:off x="7078238" y="2641900"/>
              <a:ext cx="38475" cy="15150"/>
            </a:xfrm>
            <a:custGeom>
              <a:rect b="b" l="l" r="r" t="t"/>
              <a:pathLst>
                <a:path extrusionOk="0" h="606" w="1539">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6"/>
            <p:cNvSpPr/>
            <p:nvPr/>
          </p:nvSpPr>
          <p:spPr>
            <a:xfrm>
              <a:off x="7188188" y="2663425"/>
              <a:ext cx="37425" cy="14900"/>
            </a:xfrm>
            <a:custGeom>
              <a:rect b="b" l="l" r="r" t="t"/>
              <a:pathLst>
                <a:path extrusionOk="0" h="596" w="1497">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6"/>
            <p:cNvSpPr/>
            <p:nvPr/>
          </p:nvSpPr>
          <p:spPr>
            <a:xfrm>
              <a:off x="7188188" y="2620625"/>
              <a:ext cx="37425" cy="13875"/>
            </a:xfrm>
            <a:custGeom>
              <a:rect b="b" l="l" r="r" t="t"/>
              <a:pathLst>
                <a:path extrusionOk="0" h="555" w="1497">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36" name="Google Shape;536;p46"/>
          <p:cNvCxnSpPr/>
          <p:nvPr/>
        </p:nvCxnSpPr>
        <p:spPr>
          <a:xfrm>
            <a:off x="7044950" y="3509025"/>
            <a:ext cx="0" cy="1694400"/>
          </a:xfrm>
          <a:prstGeom prst="straightConnector1">
            <a:avLst/>
          </a:prstGeom>
          <a:noFill/>
          <a:ln cap="flat" cmpd="sng" w="19050">
            <a:solidFill>
              <a:schemeClr val="dk1"/>
            </a:solidFill>
            <a:prstDash val="solid"/>
            <a:round/>
            <a:headEnd len="med" w="med" type="none"/>
            <a:tailEnd len="med" w="med" type="none"/>
          </a:ln>
        </p:spPr>
      </p:cxnSp>
      <p:cxnSp>
        <p:nvCxnSpPr>
          <p:cNvPr id="537" name="Google Shape;537;p46"/>
          <p:cNvCxnSpPr>
            <a:stCxn id="507" idx="2"/>
          </p:cNvCxnSpPr>
          <p:nvPr/>
        </p:nvCxnSpPr>
        <p:spPr>
          <a:xfrm>
            <a:off x="4571998" y="3509025"/>
            <a:ext cx="0" cy="1694400"/>
          </a:xfrm>
          <a:prstGeom prst="straightConnector1">
            <a:avLst/>
          </a:prstGeom>
          <a:noFill/>
          <a:ln cap="flat" cmpd="sng" w="19050">
            <a:solidFill>
              <a:schemeClr val="dk1"/>
            </a:solidFill>
            <a:prstDash val="solid"/>
            <a:round/>
            <a:headEnd len="med" w="med" type="none"/>
            <a:tailEnd len="med" w="med" type="none"/>
          </a:ln>
        </p:spPr>
      </p:cxnSp>
      <p:cxnSp>
        <p:nvCxnSpPr>
          <p:cNvPr id="538" name="Google Shape;538;p46"/>
          <p:cNvCxnSpPr>
            <a:stCxn id="506" idx="2"/>
          </p:cNvCxnSpPr>
          <p:nvPr/>
        </p:nvCxnSpPr>
        <p:spPr>
          <a:xfrm>
            <a:off x="2099051" y="3509025"/>
            <a:ext cx="0" cy="16944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544" name="Google Shape;544;p47"/>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545" name="Google Shape;545;p47"/>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a:t>
            </a:r>
            <a:endParaRPr/>
          </a:p>
          <a:p>
            <a:pPr indent="0" lvl="0" marL="0" rtl="0" algn="ctr">
              <a:spcBef>
                <a:spcPts val="0"/>
              </a:spcBef>
              <a:spcAft>
                <a:spcPts val="0"/>
              </a:spcAft>
              <a:buNone/>
            </a:pPr>
            <a:r>
              <a:rPr lang="en"/>
              <a:t>high temperatures</a:t>
            </a:r>
            <a:endParaRPr/>
          </a:p>
        </p:txBody>
      </p:sp>
      <p:sp>
        <p:nvSpPr>
          <p:cNvPr id="546" name="Google Shape;546;p47"/>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47" name="Google Shape;547;p47"/>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48" name="Google Shape;548;p47"/>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49" name="Google Shape;549;p47"/>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50" name="Google Shape;550;p47"/>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551" name="Google Shape;551;p47"/>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552" name="Google Shape;552;p47"/>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553" name="Google Shape;553;p47"/>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54" name="Google Shape;554;p47"/>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55" name="Google Shape;555;p47"/>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rect b="b" l="l" r="r" t="t"/>
              <a:pathLst>
                <a:path extrusionOk="0" h="7987" w="12395">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7"/>
            <p:cNvSpPr/>
            <p:nvPr/>
          </p:nvSpPr>
          <p:spPr>
            <a:xfrm>
              <a:off x="4006113" y="3751625"/>
              <a:ext cx="344725" cy="239125"/>
            </a:xfrm>
            <a:custGeom>
              <a:rect b="b" l="l" r="r" t="t"/>
              <a:pathLst>
                <a:path extrusionOk="0" h="9565" w="13789">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rect b="b" l="l" r="r" t="t"/>
              <a:pathLst>
                <a:path extrusionOk="0" h="3005" w="12559">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7"/>
            <p:cNvSpPr/>
            <p:nvPr/>
          </p:nvSpPr>
          <p:spPr>
            <a:xfrm>
              <a:off x="5522313" y="3713175"/>
              <a:ext cx="343950" cy="266825"/>
            </a:xfrm>
            <a:custGeom>
              <a:rect b="b" l="l" r="r" t="t"/>
              <a:pathLst>
                <a:path extrusionOk="0" h="10673" w="13758">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7"/>
            <p:cNvSpPr/>
            <p:nvPr/>
          </p:nvSpPr>
          <p:spPr>
            <a:xfrm>
              <a:off x="5763738" y="3811325"/>
              <a:ext cx="59725" cy="25650"/>
            </a:xfrm>
            <a:custGeom>
              <a:rect b="b" l="l" r="r" t="t"/>
              <a:pathLst>
                <a:path extrusionOk="0" h="1026" w="2389">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7"/>
            <p:cNvSpPr/>
            <p:nvPr/>
          </p:nvSpPr>
          <p:spPr>
            <a:xfrm>
              <a:off x="5763738" y="3768275"/>
              <a:ext cx="59725" cy="24875"/>
            </a:xfrm>
            <a:custGeom>
              <a:rect b="b" l="l" r="r" t="t"/>
              <a:pathLst>
                <a:path extrusionOk="0" h="995" w="2389">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7"/>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7"/>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7"/>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7"/>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7"/>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rect b="b" l="l" r="r" t="t"/>
              <a:pathLst>
                <a:path extrusionOk="0" h="8500" w="1887">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7"/>
            <p:cNvSpPr/>
            <p:nvPr/>
          </p:nvSpPr>
          <p:spPr>
            <a:xfrm>
              <a:off x="3247763" y="3702400"/>
              <a:ext cx="345000" cy="255300"/>
            </a:xfrm>
            <a:custGeom>
              <a:rect b="b" l="l" r="r" t="t"/>
              <a:pathLst>
                <a:path extrusionOk="0" h="10212" w="1380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7"/>
            <p:cNvSpPr/>
            <p:nvPr/>
          </p:nvSpPr>
          <p:spPr>
            <a:xfrm>
              <a:off x="3291588" y="3751625"/>
              <a:ext cx="93050" cy="14875"/>
            </a:xfrm>
            <a:custGeom>
              <a:rect b="b" l="l" r="r" t="t"/>
              <a:pathLst>
                <a:path extrusionOk="0" h="595" w="3722">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a:off x="3291588" y="3800575"/>
              <a:ext cx="93050" cy="15125"/>
            </a:xfrm>
            <a:custGeom>
              <a:rect b="b" l="l" r="r" t="t"/>
              <a:pathLst>
                <a:path extrusionOk="0" h="605" w="3722">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3291588" y="3849775"/>
              <a:ext cx="82300" cy="14875"/>
            </a:xfrm>
            <a:custGeom>
              <a:rect b="b" l="l" r="r" t="t"/>
              <a:pathLst>
                <a:path extrusionOk="0" h="595" w="3292">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7"/>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rect b="b" l="l" r="r" t="t"/>
              <a:pathLst>
                <a:path extrusionOk="0" h="5855" w="1380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7"/>
            <p:cNvSpPr/>
            <p:nvPr/>
          </p:nvSpPr>
          <p:spPr>
            <a:xfrm>
              <a:off x="2594238" y="1997450"/>
              <a:ext cx="154825" cy="150100"/>
            </a:xfrm>
            <a:custGeom>
              <a:rect b="b" l="l" r="r" t="t"/>
              <a:pathLst>
                <a:path extrusionOk="0" h="6004" w="6193">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2662663" y="2064225"/>
              <a:ext cx="18225" cy="15150"/>
            </a:xfrm>
            <a:custGeom>
              <a:rect b="b" l="l" r="r" t="t"/>
              <a:pathLst>
                <a:path extrusionOk="0" h="606" w="729">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2783363" y="1976825"/>
              <a:ext cx="18225" cy="14900"/>
            </a:xfrm>
            <a:custGeom>
              <a:rect b="b" l="l" r="r" t="t"/>
              <a:pathLst>
                <a:path extrusionOk="0" h="596" w="729">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2541938" y="2130600"/>
              <a:ext cx="19250" cy="14900"/>
            </a:xfrm>
            <a:custGeom>
              <a:rect b="b" l="l" r="r" t="t"/>
              <a:pathLst>
                <a:path extrusionOk="0" h="596" w="77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2520688" y="2031175"/>
              <a:ext cx="18200" cy="14875"/>
            </a:xfrm>
            <a:custGeom>
              <a:rect b="b" l="l" r="r" t="t"/>
              <a:pathLst>
                <a:path extrusionOk="0" h="595" w="728">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7"/>
            <p:cNvSpPr/>
            <p:nvPr/>
          </p:nvSpPr>
          <p:spPr>
            <a:xfrm>
              <a:off x="2771588" y="2113425"/>
              <a:ext cx="19250" cy="14900"/>
            </a:xfrm>
            <a:custGeom>
              <a:rect b="b" l="l" r="r" t="t"/>
              <a:pathLst>
                <a:path extrusionOk="0" h="596" w="77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iterature review</a:t>
            </a:r>
            <a:endParaRPr/>
          </a:p>
        </p:txBody>
      </p:sp>
      <p:sp>
        <p:nvSpPr>
          <p:cNvPr id="596" name="Google Shape;596;p48"/>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Mercury is the closest planet to the Sun and the smallest one</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Mars is full of iron oxide dust, which gives the planet its reddish cast</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Jupiter is a gas giant and the biggest planet in the Solar System</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Venus has a beautiful name and is the second planet from the Sun</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Earth is the third planet from the Sun and harbors life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9"/>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Theoretical </a:t>
            </a:r>
            <a:r>
              <a:rPr lang="en"/>
              <a:t>framework</a:t>
            </a:r>
            <a:endParaRPr/>
          </a:p>
        </p:txBody>
      </p:sp>
      <p:graphicFrame>
        <p:nvGraphicFramePr>
          <p:cNvPr id="602" name="Google Shape;602;p49"/>
          <p:cNvGraphicFramePr/>
          <p:nvPr/>
        </p:nvGraphicFramePr>
        <p:xfrm>
          <a:off x="800800" y="1225540"/>
          <a:ext cx="3000000" cy="3000000"/>
        </p:xfrm>
        <a:graphic>
          <a:graphicData uri="http://schemas.openxmlformats.org/drawingml/2006/table">
            <a:tbl>
              <a:tblPr>
                <a:noFill/>
                <a:tableStyleId>{2EABAE71-CD66-4E67-AB0A-867C8A83466A}</a:tableStyleId>
              </a:tblPr>
              <a:tblGrid>
                <a:gridCol w="2064950"/>
                <a:gridCol w="3054850"/>
                <a:gridCol w="2510175"/>
              </a:tblGrid>
              <a:tr h="441825">
                <a:tc gridSpan="3">
                  <a:txBody>
                    <a:bodyPr/>
                    <a:lstStyle/>
                    <a:p>
                      <a:pPr indent="0" lvl="0" marL="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hMerge="1"/>
              </a:tr>
              <a:tr h="413325">
                <a:tc>
                  <a:txBody>
                    <a:bodyPr/>
                    <a:lstStyle/>
                    <a:p>
                      <a:pPr indent="0" lvl="0" marL="0" rtl="0" algn="l">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384825">
                <a:tc rowSpan="4">
                  <a:txBody>
                    <a:bodyPr/>
                    <a:lstStyle/>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rowSpan="4">
                  <a:txBody>
                    <a:bodyPr/>
                    <a:lstStyle/>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675800">
                <a:tc vMerge="1"/>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r>
              <a:tr h="342050">
                <a:tc vMerge="1"/>
                <a:tc>
                  <a:txBody>
                    <a:bodyPr/>
                    <a:lstStyle/>
                    <a:p>
                      <a:pPr indent="0" lvl="0" marL="0" rtl="0" algn="l">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vMerge="1"/>
              </a:tr>
              <a:tr h="816300">
                <a:tc vMerge="1"/>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indent="0" lvl="0" marL="0" rtl="0" algn="l">
                        <a:spcBef>
                          <a:spcPts val="0"/>
                        </a:spcBef>
                        <a:spcAft>
                          <a:spcPts val="1600"/>
                        </a:spcAft>
                        <a:buNone/>
                      </a:pPr>
                      <a:r>
                        <a:t/>
                      </a:r>
                      <a:endParaRPr sz="10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5" name="Google Shape;605;p49"/>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6" name="Google Shape;606;p49"/>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7" name="Google Shape;607;p49"/>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8" name="Google Shape;608;p49"/>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Schedule</a:t>
            </a:r>
            <a:endParaRPr/>
          </a:p>
        </p:txBody>
      </p:sp>
      <p:graphicFrame>
        <p:nvGraphicFramePr>
          <p:cNvPr id="614" name="Google Shape;614;p50"/>
          <p:cNvGraphicFramePr/>
          <p:nvPr/>
        </p:nvGraphicFramePr>
        <p:xfrm>
          <a:off x="713263" y="1230474"/>
          <a:ext cx="3000000" cy="3000000"/>
        </p:xfrm>
        <a:graphic>
          <a:graphicData uri="http://schemas.openxmlformats.org/drawingml/2006/table">
            <a:tbl>
              <a:tblPr>
                <a:noFill/>
                <a:tableStyleId>{2EABAE71-CD66-4E67-AB0A-867C8A83466A}</a:tableStyleId>
              </a:tblPr>
              <a:tblGrid>
                <a:gridCol w="923125"/>
                <a:gridCol w="1503300"/>
                <a:gridCol w="1484350"/>
                <a:gridCol w="442175"/>
                <a:gridCol w="442175"/>
                <a:gridCol w="442175"/>
                <a:gridCol w="442175"/>
                <a:gridCol w="442175"/>
                <a:gridCol w="442175"/>
                <a:gridCol w="1140225"/>
              </a:tblGrid>
              <a:tr h="404700">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Task</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Description</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Date</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F</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A</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Status</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1</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cold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Jan 1 - Feb 15</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Completed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2</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with life</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Feb 1 - Apr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In progress</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3</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has a beautiful name</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 15 - Apr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Delayed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4</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far away from us</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Apr 20 - May 15</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5</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huge gas giant</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Jun 4 - Jun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51"/>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620" name="Google Shape;620;p51"/>
          <p:cNvSpPr txBox="1"/>
          <p:nvPr/>
        </p:nvSpPr>
        <p:spPr>
          <a:xfrm>
            <a:off x="5098326" y="1207750"/>
            <a:ext cx="3332400" cy="70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a:t>
            </a:r>
            <a:r>
              <a:rPr lang="en">
                <a:solidFill>
                  <a:schemeClr val="dk1"/>
                </a:solidFill>
                <a:latin typeface="Hanken Grotesk"/>
                <a:ea typeface="Hanken Grotesk"/>
                <a:cs typeface="Hanken Grotesk"/>
                <a:sym typeface="Hanken Grotesk"/>
              </a:rPr>
              <a:t>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t>
            </a:r>
            <a:r>
              <a:rPr lang="en">
                <a:solidFill>
                  <a:schemeClr val="dk1"/>
                </a:solidFill>
                <a:latin typeface="Hanken Grotesk"/>
                <a:ea typeface="Hanken Grotesk"/>
                <a:cs typeface="Hanken Grotesk"/>
                <a:sym typeface="Hanken Grotesk"/>
              </a:rPr>
              <a:t>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t>
            </a:r>
            <a:r>
              <a:rPr lang="en" sz="1500">
                <a:solidFill>
                  <a:schemeClr val="lt1"/>
                </a:solidFill>
                <a:latin typeface="Figtree Black"/>
                <a:ea typeface="Figtree Black"/>
                <a:cs typeface="Figtree Black"/>
                <a:sym typeface="Figtree Black"/>
              </a:rPr>
              <a:t>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flipH="1" rot="10800000">
            <a:off x="2040700" y="1559675"/>
            <a:ext cx="844200" cy="12657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0" name="Google Shape;630;p51"/>
          <p:cNvCxnSpPr>
            <a:stCxn id="624" idx="3"/>
            <a:endCxn id="626" idx="1"/>
          </p:cNvCxnSpPr>
          <p:nvPr/>
        </p:nvCxnSpPr>
        <p:spPr>
          <a:xfrm flipH="1" rot="10800000">
            <a:off x="2040700" y="2403575"/>
            <a:ext cx="844200" cy="4218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1" name="Google Shape;631;p51"/>
          <p:cNvCxnSpPr>
            <a:stCxn id="624" idx="3"/>
            <a:endCxn id="627" idx="1"/>
          </p:cNvCxnSpPr>
          <p:nvPr/>
        </p:nvCxnSpPr>
        <p:spPr>
          <a:xfrm>
            <a:off x="2040700" y="2825375"/>
            <a:ext cx="844200" cy="4218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2" name="Google Shape;632;p51"/>
          <p:cNvCxnSpPr>
            <a:stCxn id="624" idx="3"/>
            <a:endCxn id="628" idx="1"/>
          </p:cNvCxnSpPr>
          <p:nvPr/>
        </p:nvCxnSpPr>
        <p:spPr>
          <a:xfrm>
            <a:off x="2040700" y="2825375"/>
            <a:ext cx="844200" cy="1265700"/>
          </a:xfrm>
          <a:prstGeom prst="bentConnector3">
            <a:avLst>
              <a:gd fmla="val 49999" name="adj1"/>
            </a:avLst>
          </a:prstGeom>
          <a:noFill/>
          <a:ln cap="flat" cmpd="sng" w="19050">
            <a:solidFill>
              <a:schemeClr val="dk1"/>
            </a:solidFill>
            <a:prstDash val="solid"/>
            <a:round/>
            <a:headEnd len="med" w="med" type="none"/>
            <a:tailEnd len="med" w="med" type="none"/>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1"/>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1"/>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1"/>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1"/>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1"/>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1"/>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296" name="Google Shape;296;p34"/>
          <p:cNvSpPr txBox="1"/>
          <p:nvPr>
            <p:ph idx="4294967295" type="body"/>
          </p:nvPr>
        </p:nvSpPr>
        <p:spPr>
          <a:xfrm>
            <a:off x="720000" y="1036800"/>
            <a:ext cx="7704000" cy="502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You can delete this slide when you’re done editing the presentation</a:t>
            </a:r>
            <a:endParaRPr>
              <a:latin typeface="Hanken Grotesk"/>
              <a:ea typeface="Hanken Grotesk"/>
              <a:cs typeface="Hanken Grotesk"/>
              <a:sym typeface="Hanken Grotesk"/>
            </a:endParaRPr>
          </a:p>
        </p:txBody>
      </p:sp>
      <p:sp>
        <p:nvSpPr>
          <p:cNvPr id="297" name="Google Shape;297;p34"/>
          <p:cNvSpPr txBox="1"/>
          <p:nvPr/>
        </p:nvSpPr>
        <p:spPr>
          <a:xfrm>
            <a:off x="726775" y="400047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b="1" lang="en" sz="10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Slidesgo</a:t>
            </a:r>
            <a:r>
              <a:rPr lang="en" sz="1000">
                <a:solidFill>
                  <a:schemeClr val="dk1"/>
                </a:solidFill>
                <a:uFill>
                  <a:noFill/>
                </a:uFill>
                <a:latin typeface="Hanken Grotesk"/>
                <a:ea typeface="Hanken Grotesk"/>
                <a:cs typeface="Hanken Grotesk"/>
                <a:sym typeface="Hanken Grotesk"/>
                <a:hlinkClick r:id="rId4">
                  <a:extLst>
                    <a:ext uri="{A12FA001-AC4F-418D-AE19-62706E023703}">
                      <ahyp:hlinkClr val="tx"/>
                    </a:ext>
                  </a:extLst>
                </a:hlinkClic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5">
                  <a:extLst>
                    <a:ext uri="{A12FA001-AC4F-418D-AE19-62706E023703}">
                      <ahyp:hlinkClr val="tx"/>
                    </a:ext>
                  </a:extLst>
                </a:hlinkClick>
              </a:rPr>
              <a:t>Blog</a:t>
            </a:r>
            <a:r>
              <a:rPr lang="en" sz="1000">
                <a:solidFill>
                  <a:schemeClr val="dk1"/>
                </a:solidFill>
                <a:latin typeface="Hanken Grotesk"/>
                <a:ea typeface="Hanken Grotesk"/>
                <a:cs typeface="Hanken Grotesk"/>
                <a:sym typeface="Hanken Grotesk"/>
              </a:rPr>
              <a:t> |</a:t>
            </a:r>
            <a:r>
              <a:rPr b="1"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6">
                  <a:extLst>
                    <a:ext uri="{A12FA001-AC4F-418D-AE19-62706E023703}">
                      <ahyp:hlinkClr val="tx"/>
                    </a:ext>
                  </a:extLst>
                </a:hlinkClick>
              </a:rPr>
              <a:t>F</a:t>
            </a:r>
            <a:r>
              <a:rPr b="1" lang="en" sz="1000" u="sng">
                <a:solidFill>
                  <a:schemeClr val="dk1"/>
                </a:solidFill>
                <a:latin typeface="Hanken Grotesk"/>
                <a:ea typeface="Hanken Grotesk"/>
                <a:cs typeface="Hanken Grotesk"/>
                <a:sym typeface="Hanken Grotesk"/>
              </a:rPr>
              <a:t>AQs</a:t>
            </a:r>
            <a:endParaRPr b="1" sz="1000" u="sng">
              <a:solidFill>
                <a:schemeClr val="dk1"/>
              </a:solidFill>
              <a:latin typeface="Hanken Grotesk"/>
              <a:ea typeface="Hanken Grotesk"/>
              <a:cs typeface="Hanken Grotesk"/>
              <a:sym typeface="Hanken Grotesk"/>
            </a:endParaRPr>
          </a:p>
        </p:txBody>
      </p:sp>
      <p:sp>
        <p:nvSpPr>
          <p:cNvPr id="298" name="Google Shape;298;p34"/>
          <p:cNvSpPr txBox="1"/>
          <p:nvPr/>
        </p:nvSpPr>
        <p:spPr>
          <a:xfrm>
            <a:off x="3070125" y="4000475"/>
            <a:ext cx="5261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a:t>
            </a:r>
            <a:r>
              <a:rPr lang="en" sz="1000">
                <a:solidFill>
                  <a:schemeClr val="dk1"/>
                </a:solidFill>
                <a:latin typeface="Hanken Grotesk"/>
                <a:ea typeface="Hanken Grotesk"/>
                <a:cs typeface="Hanken Grotesk"/>
                <a:sym typeface="Hanken Grotesk"/>
              </a:rPr>
              <a:t>projects</a:t>
            </a:r>
            <a:r>
              <a:rPr lang="en" sz="1000">
                <a:solidFill>
                  <a:schemeClr val="dk1"/>
                </a:solidFill>
                <a:latin typeface="Hanken Grotesk"/>
                <a:ea typeface="Hanken Grotesk"/>
                <a:cs typeface="Hanken Grotesk"/>
                <a:sym typeface="Hanken Grotesk"/>
              </a:rPr>
              <a:t>:</a:t>
            </a:r>
            <a:br>
              <a:rPr lang="en" sz="1000">
                <a:solidFill>
                  <a:schemeClr val="dk1"/>
                </a:solidFill>
                <a:latin typeface="Hanken Grotesk"/>
                <a:ea typeface="Hanken Grotesk"/>
                <a:cs typeface="Hanken Grotesk"/>
                <a:sym typeface="Hanken Grotesk"/>
              </a:rPr>
            </a:br>
            <a:r>
              <a:rPr b="1" lang="en" sz="1000" u="sng">
                <a:solidFill>
                  <a:schemeClr val="dk1"/>
                </a:solidFill>
                <a:latin typeface="Hanken Grotesk"/>
                <a:ea typeface="Hanken Grotesk"/>
                <a:cs typeface="Hanken Grotesk"/>
                <a:sym typeface="Hanken Grotesk"/>
                <a:hlinkClick r:id="rId7">
                  <a:extLst>
                    <a:ext uri="{A12FA001-AC4F-418D-AE19-62706E023703}">
                      <ahyp:hlinkClr val="tx"/>
                    </a:ext>
                  </a:extLst>
                </a:hlinkClick>
              </a:rPr>
              <a:t>Freepik</a:t>
            </a:r>
            <a:r>
              <a:rPr b="1" lang="en" sz="1000">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8">
                  <a:extLst>
                    <a:ext uri="{A12FA001-AC4F-418D-AE19-62706E023703}">
                      <ahyp:hlinkClr val="tx"/>
                    </a:ext>
                  </a:extLst>
                </a:hlinkClick>
              </a:rPr>
              <a:t>Flaticon</a:t>
            </a:r>
            <a:r>
              <a:rPr lang="en" sz="1000">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9">
                  <a:extLst>
                    <a:ext uri="{A12FA001-AC4F-418D-AE19-62706E023703}">
                      <ahyp:hlinkClr val="tx"/>
                    </a:ext>
                  </a:extLst>
                </a:hlinkClick>
              </a:rPr>
              <a:t>Storyset</a:t>
            </a:r>
            <a:r>
              <a:rPr lang="en" sz="1000">
                <a:solidFill>
                  <a:schemeClr val="dk1"/>
                </a:solidFill>
                <a:latin typeface="Hanken Grotesk"/>
                <a:ea typeface="Hanken Grotesk"/>
                <a:cs typeface="Hanken Grotesk"/>
                <a:sym typeface="Hanken Grotesk"/>
              </a:rPr>
              <a:t> | </a:t>
            </a:r>
            <a:r>
              <a:rPr b="1" lang="en" sz="1000" u="sng">
                <a:solidFill>
                  <a:schemeClr val="dk1"/>
                </a:solidFill>
                <a:latin typeface="Hanken Grotesk"/>
                <a:ea typeface="Hanken Grotesk"/>
                <a:cs typeface="Hanken Grotesk"/>
                <a:sym typeface="Hanken Grotesk"/>
                <a:hlinkClick r:id="rId10">
                  <a:extLst>
                    <a:ext uri="{A12FA001-AC4F-418D-AE19-62706E023703}">
                      <ahyp:hlinkClr val="tx"/>
                    </a:ext>
                  </a:extLst>
                </a:hlinkClick>
              </a:rPr>
              <a:t>Wepik</a:t>
            </a:r>
            <a:r>
              <a:rPr lang="en" sz="1000">
                <a:solidFill>
                  <a:schemeClr val="dk1"/>
                </a:solidFill>
                <a:uFill>
                  <a:noFill/>
                </a:uFill>
                <a:latin typeface="Hanken Grotesk"/>
                <a:ea typeface="Hanken Grotesk"/>
                <a:cs typeface="Hanken Grotesk"/>
                <a:sym typeface="Hanken Grotesk"/>
                <a:hlinkClick r:id="rId11">
                  <a:extLst>
                    <a:ext uri="{A12FA001-AC4F-418D-AE19-62706E023703}">
                      <ahyp:hlinkClr val="tx"/>
                    </a:ext>
                  </a:extLst>
                </a:hlinkClick>
              </a:rPr>
              <a:t> </a:t>
            </a:r>
            <a:r>
              <a:rPr lang="en" sz="1000">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12">
                  <a:extLst>
                    <a:ext uri="{A12FA001-AC4F-418D-AE19-62706E023703}">
                      <ahyp:hlinkClr val="tx"/>
                    </a:ext>
                  </a:extLst>
                </a:hlinkClick>
              </a:rPr>
              <a:t>Vi</a:t>
            </a:r>
            <a:r>
              <a:rPr b="1" lang="en" sz="1000" u="sng">
                <a:solidFill>
                  <a:schemeClr val="dk1"/>
                </a:solidFill>
                <a:latin typeface="Hanken Grotesk"/>
                <a:ea typeface="Hanken Grotesk"/>
                <a:cs typeface="Hanken Grotesk"/>
                <a:sym typeface="Hanken Grotesk"/>
                <a:hlinkClick r:id="rId13">
                  <a:extLst>
                    <a:ext uri="{A12FA001-AC4F-418D-AE19-62706E023703}">
                      <ahyp:hlinkClr val="tx"/>
                    </a:ext>
                  </a:extLst>
                </a:hlinkClick>
              </a:rPr>
              <a:t>devo</a:t>
            </a:r>
            <a:endParaRPr b="1" sz="1000" u="sng">
              <a:solidFill>
                <a:schemeClr val="dk1"/>
              </a:solidFill>
              <a:latin typeface="Hanken Grotesk"/>
              <a:ea typeface="Hanken Grotesk"/>
              <a:cs typeface="Hanken Grotesk"/>
              <a:sym typeface="Hanken Grotesk"/>
            </a:endParaRPr>
          </a:p>
        </p:txBody>
      </p:sp>
      <p:graphicFrame>
        <p:nvGraphicFramePr>
          <p:cNvPr id="299" name="Google Shape;299;p34"/>
          <p:cNvGraphicFramePr/>
          <p:nvPr/>
        </p:nvGraphicFramePr>
        <p:xfrm>
          <a:off x="726775" y="1536810"/>
          <a:ext cx="3000000" cy="3000000"/>
        </p:xfrm>
        <a:graphic>
          <a:graphicData uri="http://schemas.openxmlformats.org/drawingml/2006/table">
            <a:tbl>
              <a:tblPr>
                <a:noFill/>
                <a:tableStyleId>{2EABAE71-CD66-4E67-AB0A-867C8A83466A}</a:tableStyleId>
              </a:tblPr>
              <a:tblGrid>
                <a:gridCol w="2343350"/>
                <a:gridCol w="5360650"/>
              </a:tblGrid>
              <a:tr h="384050">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14">
                            <a:extLst>
                              <a:ext uri="{A12FA001-AC4F-418D-AE19-62706E023703}">
                                <ahyp:hlinkClr val="tx"/>
                              </a:ext>
                            </a:extLst>
                          </a:hlinkClick>
                        </a:rPr>
                        <a:t>F</a:t>
                      </a:r>
                      <a:r>
                        <a:rPr lang="en" sz="1000" u="sng">
                          <a:solidFill>
                            <a:schemeClr val="dk1"/>
                          </a:solidFill>
                          <a:latin typeface="Figtree Black"/>
                          <a:ea typeface="Figtree Black"/>
                          <a:cs typeface="Figtree Black"/>
                          <a:sym typeface="Figtree Black"/>
                          <a:hlinkClick action="ppaction://hlinksldjump" r:id="rId15">
                            <a:extLst>
                              <a:ext uri="{A12FA001-AC4F-418D-AE19-62706E023703}">
                                <ahyp:hlinkClr val="tx"/>
                              </a:ext>
                            </a:extLst>
                          </a:hlinkClick>
                        </a:rPr>
                        <a:t>onts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To </a:t>
                      </a:r>
                      <a:r>
                        <a:rPr lang="en" sz="1000">
                          <a:solidFill>
                            <a:schemeClr val="dk1"/>
                          </a:solidFill>
                          <a:latin typeface="Hanken Grotesk"/>
                          <a:ea typeface="Hanken Grotesk"/>
                          <a:cs typeface="Hanken Grotesk"/>
                          <a:sym typeface="Hanken Grotesk"/>
                        </a:rPr>
                        <a:t>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16">
                            <a:extLst>
                              <a:ext uri="{A12FA001-AC4F-418D-AE19-62706E023703}">
                                <ahyp:hlinkClr val="tx"/>
                              </a:ext>
                            </a:extLst>
                          </a:hlinkClick>
                        </a:rPr>
                        <a:t>U</a:t>
                      </a:r>
                      <a:r>
                        <a:rPr lang="en" sz="1000" u="sng">
                          <a:solidFill>
                            <a:schemeClr val="dk1"/>
                          </a:solidFill>
                          <a:latin typeface="Figtree Black"/>
                          <a:ea typeface="Figtree Black"/>
                          <a:cs typeface="Figtree Black"/>
                          <a:sym typeface="Figtree Black"/>
                          <a:hlinkClick action="ppaction://hlinksldjump" r:id="rId17">
                            <a:extLst>
                              <a:ext uri="{A12FA001-AC4F-418D-AE19-62706E023703}">
                                <ahyp:hlinkClr val="tx"/>
                              </a:ext>
                            </a:extLst>
                          </a:hlinkClick>
                        </a:rPr>
                        <a:t>sed</a:t>
                      </a:r>
                      <a:r>
                        <a:rPr lang="en" sz="1000">
                          <a:solidFill>
                            <a:schemeClr val="dk1"/>
                          </a:solidFill>
                          <a:uFill>
                            <a:noFill/>
                          </a:uFill>
                          <a:latin typeface="Figtree Black"/>
                          <a:ea typeface="Figtree Black"/>
                          <a:cs typeface="Figtree Black"/>
                          <a:sym typeface="Figtree Black"/>
                          <a:hlinkClick action="ppaction://hlinksldjump" r:id="rId18">
                            <a:extLst>
                              <a:ext uri="{A12FA001-AC4F-418D-AE19-62706E023703}">
                                <ahyp:hlinkClr val="tx"/>
                              </a:ext>
                            </a:extLst>
                          </a:hlinkCli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action="ppaction://hlinksldjump" r:id="rId19">
                            <a:extLst>
                              <a:ext uri="{A12FA001-AC4F-418D-AE19-62706E023703}">
                                <ahyp:hlinkClr val="tx"/>
                              </a:ext>
                            </a:extLst>
                          </a:hlinkClick>
                        </a:rPr>
                        <a:t>alternative</a:t>
                      </a:r>
                      <a:r>
                        <a:rPr lang="en" sz="1000" u="sng">
                          <a:solidFill>
                            <a:schemeClr val="dk1"/>
                          </a:solidFill>
                          <a:latin typeface="Figtree Black"/>
                          <a:ea typeface="Figtree Black"/>
                          <a:cs typeface="Figtree Black"/>
                          <a:sym typeface="Figtree Black"/>
                          <a:hlinkClick action="ppaction://hlinksldjump" r:id="rId20">
                            <a:extLst>
                              <a:ext uri="{A12FA001-AC4F-418D-AE19-62706E023703}">
                                <ahyp:hlinkClr val="tx"/>
                              </a:ext>
                            </a:extLst>
                          </a:hlinkClick>
                        </a:rPr>
                        <a:t> </a:t>
                      </a:r>
                      <a:r>
                        <a:rPr lang="en" sz="1000" u="sng">
                          <a:solidFill>
                            <a:schemeClr val="dk1"/>
                          </a:solidFill>
                          <a:latin typeface="Figtree Black"/>
                          <a:ea typeface="Figtree Black"/>
                          <a:cs typeface="Figtree Black"/>
                          <a:sym typeface="Figtree Black"/>
                          <a:hlinkClick action="ppaction://hlinksldjump" r:id="rId21">
                            <a:extLst>
                              <a:ext uri="{A12FA001-AC4F-418D-AE19-62706E023703}">
                                <ahyp:hlinkClr val="tx"/>
                              </a:ext>
                            </a:extLst>
                          </a:hlinkClick>
                        </a:rPr>
                        <a:t>resources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2">
                            <a:extLst>
                              <a:ext uri="{A12FA001-AC4F-418D-AE19-62706E023703}">
                                <ahyp:hlinkClr val="tx"/>
                              </a:ext>
                            </a:extLst>
                          </a:hlinkClick>
                        </a:rPr>
                        <a:t>T</a:t>
                      </a:r>
                      <a:r>
                        <a:rPr lang="en" sz="1000" u="sng">
                          <a:solidFill>
                            <a:schemeClr val="dk1"/>
                          </a:solidFill>
                          <a:latin typeface="Figtree Black"/>
                          <a:ea typeface="Figtree Black"/>
                          <a:cs typeface="Figtree Black"/>
                          <a:sym typeface="Figtree Black"/>
                          <a:hlinkClick action="ppaction://hlinksldjump" r:id="rId23">
                            <a:extLst>
                              <a:ext uri="{A12FA001-AC4F-418D-AE19-62706E023703}">
                                <ahyp:hlinkClr val="tx"/>
                              </a:ext>
                            </a:extLst>
                          </a:hlinkClick>
                        </a:rPr>
                        <a:t>hanks</a:t>
                      </a:r>
                      <a:r>
                        <a:rPr lang="en" sz="1000" u="sng">
                          <a:solidFill>
                            <a:schemeClr val="dk1"/>
                          </a:solidFill>
                          <a:latin typeface="Figtree Black"/>
                          <a:ea typeface="Figtree Black"/>
                          <a:cs typeface="Figtree Black"/>
                          <a:sym typeface="Figtree Black"/>
                        </a:rPr>
                        <a:t> slide</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4">
                            <a:extLst>
                              <a:ext uri="{A12FA001-AC4F-418D-AE19-62706E023703}">
                                <ahyp:hlinkClr val="tx"/>
                              </a:ext>
                            </a:extLst>
                          </a:hlinkClick>
                        </a:rPr>
                        <a:t>C</a:t>
                      </a:r>
                      <a:r>
                        <a:rPr lang="en" sz="1000" u="sng">
                          <a:solidFill>
                            <a:schemeClr val="dk1"/>
                          </a:solidFill>
                          <a:latin typeface="Figtree Black"/>
                          <a:ea typeface="Figtree Black"/>
                          <a:cs typeface="Figtree Black"/>
                          <a:sym typeface="Figtree Black"/>
                          <a:hlinkClick action="ppaction://hlinksldjump" r:id="rId25">
                            <a:extLst>
                              <a:ext uri="{A12FA001-AC4F-418D-AE19-62706E023703}">
                                <ahyp:hlinkClr val="tx"/>
                              </a:ext>
                            </a:extLst>
                          </a:hlinkClick>
                        </a:rPr>
                        <a:t>olors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6">
                            <a:extLst>
                              <a:ext uri="{A12FA001-AC4F-418D-AE19-62706E023703}">
                                <ahyp:hlinkClr val="tx"/>
                              </a:ext>
                            </a:extLst>
                          </a:hlinkClick>
                        </a:rPr>
                        <a:t>I</a:t>
                      </a:r>
                      <a:r>
                        <a:rPr lang="en" sz="1000" u="sng">
                          <a:solidFill>
                            <a:schemeClr val="dk1"/>
                          </a:solidFill>
                          <a:latin typeface="Figtree Black"/>
                          <a:ea typeface="Figtree Black"/>
                          <a:cs typeface="Figtree Black"/>
                          <a:sym typeface="Figtree Black"/>
                          <a:hlinkClick action="ppaction://hlinksldjump" r:id="rId27">
                            <a:extLst>
                              <a:ext uri="{A12FA001-AC4F-418D-AE19-62706E023703}">
                                <ahyp:hlinkClr val="tx"/>
                              </a:ext>
                            </a:extLst>
                          </a:hlinkClick>
                        </a:rPr>
                        <a:t>cons</a:t>
                      </a:r>
                      <a:r>
                        <a:rPr lang="en" sz="1000">
                          <a:solidFill>
                            <a:schemeClr val="dk1"/>
                          </a:solidFill>
                          <a:latin typeface="Figtree Black"/>
                          <a:ea typeface="Figtree Black"/>
                          <a:cs typeface="Figtree Black"/>
                          <a:sym typeface="Figtree Bla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action="ppaction://hlinksldjump" r:id="rId28">
                            <a:extLst>
                              <a:ext uri="{A12FA001-AC4F-418D-AE19-62706E023703}">
                                <ahyp:hlinkClr val="tx"/>
                              </a:ext>
                            </a:extLst>
                          </a:hlinkClick>
                        </a:rPr>
                        <a:t>infographic resources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a:solidFill>
                            <a:schemeClr val="dk1"/>
                          </a:solidFill>
                          <a:latin typeface="Figtree Black"/>
                          <a:ea typeface="Figtree Black"/>
                          <a:cs typeface="Figtree Black"/>
                          <a:sym typeface="Figtree Black"/>
                        </a:rPr>
                        <a:t>E</a:t>
                      </a:r>
                      <a:r>
                        <a:rPr lang="en" sz="1000">
                          <a:solidFill>
                            <a:schemeClr val="dk1"/>
                          </a:solidFill>
                          <a:latin typeface="Figtree Black"/>
                          <a:ea typeface="Figtree Black"/>
                          <a:cs typeface="Figtree Black"/>
                          <a:sym typeface="Figtree Black"/>
                        </a:rPr>
                        <a:t>ditable presentation theme </a:t>
                      </a:r>
                      <a:endParaRPr sz="10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b="1" lang="en" sz="1000" u="sng">
                          <a:solidFill>
                            <a:schemeClr val="dk1"/>
                          </a:solidFill>
                          <a:latin typeface="Hanken Grotesk"/>
                          <a:ea typeface="Hanken Grotesk"/>
                          <a:cs typeface="Hanken Grotesk"/>
                          <a:sym typeface="Hanken Grotesk"/>
                          <a:hlinkClick r:id="rId29">
                            <a:extLst>
                              <a:ext uri="{A12FA001-AC4F-418D-AE19-62706E023703}">
                                <ahyp:hlinkClr val="tx"/>
                              </a:ext>
                            </a:extLst>
                          </a:hlinkClick>
                        </a:rPr>
                        <a:t>here</a:t>
                      </a:r>
                      <a:endParaRPr b="1" sz="1000" u="sng">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46" name="Google Shape;646;p52"/>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p>
            <a:pPr indent="-304800" lvl="0" marL="314325" rtl="0" algn="l">
              <a:spcBef>
                <a:spcPts val="0"/>
              </a:spcBef>
              <a:spcAft>
                <a:spcPts val="0"/>
              </a:spcAft>
              <a:buSzPts val="1200"/>
              <a:buFont typeface="Hanken Grotesk"/>
              <a:buChar char="●"/>
            </a:pPr>
            <a:r>
              <a:rPr lang="en"/>
              <a:t>Venus has a beautiful name and is the second planet from the Sun. It’s terribly hot—even hotter than Mercury</a:t>
            </a:r>
            <a:endParaRPr/>
          </a:p>
          <a:p>
            <a:pPr indent="-304800" lvl="0" marL="314325" rtl="0" algn="l">
              <a:spcBef>
                <a:spcPts val="1000"/>
              </a:spcBef>
              <a:spcAft>
                <a:spcPts val="0"/>
              </a:spcAft>
              <a:buSzPts val="1200"/>
              <a:buFont typeface="Hanken Grotesk"/>
              <a:buChar char="●"/>
            </a:pPr>
            <a:r>
              <a:rPr lang="en"/>
              <a:t>Saturn is a gas giant and has several rings. This planet is composed mostly of hydrogen and helium</a:t>
            </a:r>
            <a:endParaRPr/>
          </a:p>
          <a:p>
            <a:pPr indent="-304800" lvl="0" marL="314325" rtl="0" algn="l">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p>
            <a:pPr indent="-304800" lvl="0" marL="257175" rtl="0" algn="l">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indent="-304800" lvl="0" marL="257175" rtl="0" algn="l">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indent="-304800" lvl="0" marL="257175" rtl="0" algn="l">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01</a:t>
            </a:r>
            <a:endParaRPr/>
          </a:p>
        </p:txBody>
      </p:sp>
      <p:sp>
        <p:nvSpPr>
          <p:cNvPr id="649" name="Google Shape;649;p52"/>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02</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53"/>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100"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a:t>
            </a:r>
            <a:r>
              <a:rPr lang="en">
                <a:solidFill>
                  <a:schemeClr val="dk1"/>
                </a:solidFill>
                <a:latin typeface="Hanken Grotesk"/>
                <a:ea typeface="Hanken Grotesk"/>
                <a:cs typeface="Hanken Grotesk"/>
                <a:sym typeface="Hanken Grotesk"/>
              </a:rPr>
              <a:t>The planet’s name has nothing to do with the liquid metal</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6559075" y="3322625"/>
            <a:ext cx="258300" cy="258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fmla="val 5400645" name="adj1"/>
              <a:gd fmla="val 16256715" name="adj2"/>
              <a:gd fmla="val 1271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4"/>
          <p:cNvSpPr/>
          <p:nvPr/>
        </p:nvSpPr>
        <p:spPr>
          <a:xfrm>
            <a:off x="6912383" y="2591345"/>
            <a:ext cx="1296300" cy="1296300"/>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4"/>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t>
            </a:r>
            <a:r>
              <a:rPr lang="en"/>
              <a:t>of the results</a:t>
            </a:r>
            <a:endParaRPr/>
          </a:p>
        </p:txBody>
      </p:sp>
      <p:sp>
        <p:nvSpPr>
          <p:cNvPr id="672" name="Google Shape;672;p54"/>
          <p:cNvSpPr txBox="1"/>
          <p:nvPr>
            <p:ph idx="4294967295" type="title"/>
          </p:nvPr>
        </p:nvSpPr>
        <p:spPr>
          <a:xfrm>
            <a:off x="5289875" y="1437825"/>
            <a:ext cx="16731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0" lang="en" sz="1900">
                <a:latin typeface="Figtree Black"/>
                <a:ea typeface="Figtree Black"/>
                <a:cs typeface="Figtree Black"/>
                <a:sym typeface="Figtree Black"/>
              </a:rPr>
              <a:t>Mercury</a:t>
            </a:r>
            <a:endParaRPr b="0" sz="1900">
              <a:latin typeface="Figtree Black"/>
              <a:ea typeface="Figtree Black"/>
              <a:cs typeface="Figtree Black"/>
              <a:sym typeface="Figtree Black"/>
            </a:endParaRPr>
          </a:p>
        </p:txBody>
      </p:sp>
      <p:sp>
        <p:nvSpPr>
          <p:cNvPr id="673" name="Google Shape;673;p54"/>
          <p:cNvSpPr txBox="1"/>
          <p:nvPr>
            <p:ph idx="4294967295" type="subTitle"/>
          </p:nvPr>
        </p:nvSpPr>
        <p:spPr>
          <a:xfrm>
            <a:off x="5289875" y="1831992"/>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p:nvPr>
            <p:ph idx="4294967295" type="title"/>
          </p:nvPr>
        </p:nvSpPr>
        <p:spPr>
          <a:xfrm>
            <a:off x="7063025" y="1437825"/>
            <a:ext cx="16731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0" lang="en" sz="1900">
                <a:latin typeface="Figtree Black"/>
                <a:ea typeface="Figtree Black"/>
                <a:cs typeface="Figtree Black"/>
                <a:sym typeface="Figtree Black"/>
              </a:rPr>
              <a:t>Venus</a:t>
            </a:r>
            <a:endParaRPr b="0" sz="1900">
              <a:latin typeface="Figtree Black"/>
              <a:ea typeface="Figtree Black"/>
              <a:cs typeface="Figtree Black"/>
              <a:sym typeface="Figtree Black"/>
            </a:endParaRPr>
          </a:p>
        </p:txBody>
      </p:sp>
      <p:sp>
        <p:nvSpPr>
          <p:cNvPr id="675" name="Google Shape;675;p54"/>
          <p:cNvSpPr txBox="1"/>
          <p:nvPr>
            <p:ph idx="4294967295" type="subTitle"/>
          </p:nvPr>
        </p:nvSpPr>
        <p:spPr>
          <a:xfrm>
            <a:off x="7063025" y="1831992"/>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t>
            </a:r>
            <a:r>
              <a:rPr lang="en" sz="1900">
                <a:solidFill>
                  <a:schemeClr val="dk1"/>
                </a:solidFill>
                <a:latin typeface="Figtree Black"/>
                <a:ea typeface="Figtree Black"/>
                <a:cs typeface="Figtree Black"/>
                <a:sym typeface="Figtree Black"/>
              </a:rPr>
              <a:t>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100"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4"/>
          <p:cNvSpPr/>
          <p:nvPr/>
        </p:nvSpPr>
        <p:spPr>
          <a:xfrm>
            <a:off x="5013963" y="1572525"/>
            <a:ext cx="258300" cy="258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 name="Google Shape;746;p55"/>
          <p:cNvSpPr/>
          <p:nvPr/>
        </p:nvSpPr>
        <p:spPr>
          <a:xfrm flipH="1">
            <a:off x="1158049" y="179920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5"/>
          <p:cNvSpPr/>
          <p:nvPr/>
        </p:nvSpPr>
        <p:spPr>
          <a:xfrm flipH="1">
            <a:off x="2974824" y="288821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5989383" y="1265913"/>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5"/>
          <p:cNvSpPr/>
          <p:nvPr/>
        </p:nvSpPr>
        <p:spPr>
          <a:xfrm>
            <a:off x="5989383" y="2382893"/>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5989383" y="349987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t/>
            </a: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5"/>
          <p:cNvSpPr/>
          <p:nvPr/>
        </p:nvSpPr>
        <p:spPr>
          <a:xfrm>
            <a:off x="3250833" y="2017530"/>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5"/>
          <p:cNvSpPr/>
          <p:nvPr/>
        </p:nvSpPr>
        <p:spPr>
          <a:xfrm>
            <a:off x="4839608" y="349988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5"/>
          <p:cNvSpPr/>
          <p:nvPr/>
        </p:nvSpPr>
        <p:spPr>
          <a:xfrm>
            <a:off x="1827658" y="310643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flipH="1">
            <a:off x="4358924" y="15458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flipH="1">
            <a:off x="2326674" y="15458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5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6"/>
          <p:cNvSpPr/>
          <p:nvPr/>
        </p:nvSpPr>
        <p:spPr>
          <a:xfrm>
            <a:off x="5116925" y="12379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cap="flat" cmpd="sng" w="19050">
            <a:solidFill>
              <a:schemeClr val="dk1"/>
            </a:solidFill>
            <a:prstDash val="solid"/>
            <a:round/>
            <a:headEnd len="med" w="med" type="none"/>
            <a:tailEnd len="med" w="med" type="none"/>
          </a:ln>
        </p:spPr>
      </p:cxnSp>
      <p:cxnSp>
        <p:nvCxnSpPr>
          <p:cNvPr id="771" name="Google Shape;771;p56"/>
          <p:cNvCxnSpPr>
            <a:stCxn id="768" idx="2"/>
          </p:cNvCxnSpPr>
          <p:nvPr/>
        </p:nvCxnSpPr>
        <p:spPr>
          <a:xfrm>
            <a:off x="5375075" y="3412850"/>
            <a:ext cx="0" cy="1772400"/>
          </a:xfrm>
          <a:prstGeom prst="straightConnector1">
            <a:avLst/>
          </a:prstGeom>
          <a:noFill/>
          <a:ln cap="flat" cmpd="sng" w="19050">
            <a:solidFill>
              <a:schemeClr val="dk1"/>
            </a:solidFill>
            <a:prstDash val="solid"/>
            <a:round/>
            <a:headEnd len="med" w="med" type="none"/>
            <a:tailEnd len="med" w="med" type="none"/>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6"/>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6"/>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6"/>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6"/>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6"/>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6"/>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6"/>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6"/>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6"/>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6"/>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7"/>
          <p:cNvSpPr/>
          <p:nvPr/>
        </p:nvSpPr>
        <p:spPr>
          <a:xfrm>
            <a:off x="4613825" y="13243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7"/>
          <p:cNvSpPr/>
          <p:nvPr/>
        </p:nvSpPr>
        <p:spPr>
          <a:xfrm>
            <a:off x="1237775" y="289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7"/>
          <p:cNvSpPr/>
          <p:nvPr/>
        </p:nvSpPr>
        <p:spPr>
          <a:xfrm>
            <a:off x="1237775" y="13243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795" name="Google Shape;795;p57"/>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796" name="Google Shape;796;p57"/>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very beautiful name and is the second planet from the Sun</a:t>
            </a:r>
            <a:endParaRPr/>
          </a:p>
        </p:txBody>
      </p:sp>
      <p:sp>
        <p:nvSpPr>
          <p:cNvPr id="797" name="Google Shape;797;p57"/>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one in the Solar System</a:t>
            </a:r>
            <a:endParaRPr/>
          </a:p>
        </p:txBody>
      </p:sp>
      <p:sp>
        <p:nvSpPr>
          <p:cNvPr id="798" name="Google Shape;798;p57"/>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a ig planet. It is the fourth-largest planet by diameter in the Solar System</a:t>
            </a:r>
            <a:endParaRPr/>
          </a:p>
        </p:txBody>
      </p:sp>
      <p:sp>
        <p:nvSpPr>
          <p:cNvPr id="799" name="Google Shape;799;p57"/>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00" name="Google Shape;800;p57"/>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801" name="Google Shape;801;p57"/>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802" name="Google Shape;802;p57"/>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7"/>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7"/>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7"/>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7"/>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rect b="b" l="l" r="r" t="t"/>
              <a:pathLst>
                <a:path extrusionOk="0" h="6926" w="6746">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7"/>
            <p:cNvSpPr/>
            <p:nvPr/>
          </p:nvSpPr>
          <p:spPr>
            <a:xfrm>
              <a:off x="1003188" y="2144500"/>
              <a:ext cx="343975" cy="185775"/>
            </a:xfrm>
            <a:custGeom>
              <a:rect b="b" l="l" r="r" t="t"/>
              <a:pathLst>
                <a:path extrusionOk="0" h="7431" w="13759">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rect b="b" l="l" r="r" t="t"/>
              <a:pathLst>
                <a:path extrusionOk="0" h="3158" w="3158">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7"/>
            <p:cNvSpPr/>
            <p:nvPr/>
          </p:nvSpPr>
          <p:spPr>
            <a:xfrm>
              <a:off x="4224988" y="2234150"/>
              <a:ext cx="78950" cy="78950"/>
            </a:xfrm>
            <a:custGeom>
              <a:rect b="b" l="l" r="r" t="t"/>
              <a:pathLst>
                <a:path extrusionOk="0" h="3158" w="3158">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7"/>
            <p:cNvSpPr/>
            <p:nvPr/>
          </p:nvSpPr>
          <p:spPr>
            <a:xfrm>
              <a:off x="4267538" y="2141125"/>
              <a:ext cx="18225" cy="15125"/>
            </a:xfrm>
            <a:custGeom>
              <a:rect b="b" l="l" r="r" t="t"/>
              <a:pathLst>
                <a:path extrusionOk="0" h="605" w="729">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7"/>
            <p:cNvSpPr/>
            <p:nvPr/>
          </p:nvSpPr>
          <p:spPr>
            <a:xfrm>
              <a:off x="4017663" y="1976825"/>
              <a:ext cx="321650" cy="343725"/>
            </a:xfrm>
            <a:custGeom>
              <a:rect b="b" l="l" r="r" t="t"/>
              <a:pathLst>
                <a:path extrusionOk="0" h="13749" w="12866">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7"/>
            <p:cNvSpPr/>
            <p:nvPr/>
          </p:nvSpPr>
          <p:spPr>
            <a:xfrm>
              <a:off x="4126563" y="2048350"/>
              <a:ext cx="92050" cy="14875"/>
            </a:xfrm>
            <a:custGeom>
              <a:rect b="b" l="l" r="r" t="t"/>
              <a:pathLst>
                <a:path extrusionOk="0" h="595" w="3682">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7"/>
            <p:cNvSpPr/>
            <p:nvPr/>
          </p:nvSpPr>
          <p:spPr>
            <a:xfrm>
              <a:off x="4137338" y="2092175"/>
              <a:ext cx="70500" cy="14875"/>
            </a:xfrm>
            <a:custGeom>
              <a:rect b="b" l="l" r="r" t="t"/>
              <a:pathLst>
                <a:path extrusionOk="0" h="595" w="282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rect b="b" l="l" r="r" t="t"/>
              <a:pathLst>
                <a:path extrusionOk="0" h="595" w="1744">
                  <a:moveTo>
                    <a:pt x="1" y="0"/>
                  </a:moveTo>
                  <a:lnTo>
                    <a:pt x="1" y="595"/>
                  </a:lnTo>
                  <a:lnTo>
                    <a:pt x="1744" y="595"/>
                  </a:lnTo>
                  <a:lnTo>
                    <a:pt x="174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7"/>
            <p:cNvSpPr/>
            <p:nvPr/>
          </p:nvSpPr>
          <p:spPr>
            <a:xfrm>
              <a:off x="3339763" y="2115475"/>
              <a:ext cx="43600" cy="15150"/>
            </a:xfrm>
            <a:custGeom>
              <a:rect b="b" l="l" r="r" t="t"/>
              <a:pathLst>
                <a:path extrusionOk="0" h="606" w="1744">
                  <a:moveTo>
                    <a:pt x="1" y="1"/>
                  </a:moveTo>
                  <a:lnTo>
                    <a:pt x="1" y="606"/>
                  </a:lnTo>
                  <a:lnTo>
                    <a:pt x="1744" y="606"/>
                  </a:lnTo>
                  <a:lnTo>
                    <a:pt x="174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7"/>
            <p:cNvSpPr/>
            <p:nvPr/>
          </p:nvSpPr>
          <p:spPr>
            <a:xfrm>
              <a:off x="3427163" y="2051425"/>
              <a:ext cx="43850" cy="13850"/>
            </a:xfrm>
            <a:custGeom>
              <a:rect b="b" l="l" r="r" t="t"/>
              <a:pathLst>
                <a:path extrusionOk="0" h="554" w="1754">
                  <a:moveTo>
                    <a:pt x="1" y="0"/>
                  </a:moveTo>
                  <a:lnTo>
                    <a:pt x="1" y="554"/>
                  </a:lnTo>
                  <a:lnTo>
                    <a:pt x="1754" y="554"/>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7"/>
            <p:cNvSpPr/>
            <p:nvPr/>
          </p:nvSpPr>
          <p:spPr>
            <a:xfrm>
              <a:off x="3427163" y="2090875"/>
              <a:ext cx="43850" cy="15150"/>
            </a:xfrm>
            <a:custGeom>
              <a:rect b="b" l="l" r="r" t="t"/>
              <a:pathLst>
                <a:path extrusionOk="0" h="606" w="1754">
                  <a:moveTo>
                    <a:pt x="1" y="1"/>
                  </a:moveTo>
                  <a:lnTo>
                    <a:pt x="1" y="606"/>
                  </a:lnTo>
                  <a:lnTo>
                    <a:pt x="1754" y="606"/>
                  </a:lnTo>
                  <a:lnTo>
                    <a:pt x="175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7"/>
            <p:cNvSpPr/>
            <p:nvPr/>
          </p:nvSpPr>
          <p:spPr>
            <a:xfrm>
              <a:off x="3287238" y="1976825"/>
              <a:ext cx="343950" cy="343725"/>
            </a:xfrm>
            <a:custGeom>
              <a:rect b="b" l="l" r="r" t="t"/>
              <a:pathLst>
                <a:path extrusionOk="0" h="13749" w="13758">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cap="flat" cmpd="sng" w="19050">
            <a:solidFill>
              <a:schemeClr val="dk1"/>
            </a:solidFill>
            <a:prstDash val="solid"/>
            <a:round/>
            <a:headEnd len="med" w="med" type="none"/>
            <a:tailEnd len="med" w="med" type="none"/>
          </a:ln>
        </p:spPr>
      </p:cxnSp>
      <p:cxnSp>
        <p:nvCxnSpPr>
          <p:cNvPr id="826" name="Google Shape;826;p57"/>
          <p:cNvCxnSpPr>
            <a:stCxn id="792" idx="2"/>
          </p:cNvCxnSpPr>
          <p:nvPr/>
        </p:nvCxnSpPr>
        <p:spPr>
          <a:xfrm>
            <a:off x="1495925" y="3408275"/>
            <a:ext cx="0" cy="1772400"/>
          </a:xfrm>
          <a:prstGeom prst="straightConnector1">
            <a:avLst/>
          </a:prstGeom>
          <a:noFill/>
          <a:ln cap="flat" cmpd="sng" w="19050">
            <a:solidFill>
              <a:schemeClr val="dk1"/>
            </a:solidFill>
            <a:prstDash val="solid"/>
            <a:round/>
            <a:headEnd len="med" w="med" type="none"/>
            <a:tailEnd len="med" w="med" type="none"/>
          </a:ln>
        </p:spPr>
      </p:cxnSp>
      <p:cxnSp>
        <p:nvCxnSpPr>
          <p:cNvPr id="827" name="Google Shape;827;p57"/>
          <p:cNvCxnSpPr>
            <a:stCxn id="791" idx="2"/>
            <a:endCxn id="790" idx="0"/>
          </p:cNvCxnSpPr>
          <p:nvPr/>
        </p:nvCxnSpPr>
        <p:spPr>
          <a:xfrm>
            <a:off x="4871975" y="1840663"/>
            <a:ext cx="0" cy="1051200"/>
          </a:xfrm>
          <a:prstGeom prst="straightConnector1">
            <a:avLst/>
          </a:prstGeom>
          <a:noFill/>
          <a:ln cap="flat" cmpd="sng" w="19050">
            <a:solidFill>
              <a:schemeClr val="dk1"/>
            </a:solidFill>
            <a:prstDash val="solid"/>
            <a:round/>
            <a:headEnd len="med" w="med" type="none"/>
            <a:tailEnd len="med" w="med" type="none"/>
          </a:ln>
        </p:spPr>
      </p:cxnSp>
      <p:cxnSp>
        <p:nvCxnSpPr>
          <p:cNvPr id="828" name="Google Shape;828;p57"/>
          <p:cNvCxnSpPr>
            <a:stCxn id="790" idx="2"/>
          </p:cNvCxnSpPr>
          <p:nvPr/>
        </p:nvCxnSpPr>
        <p:spPr>
          <a:xfrm>
            <a:off x="4871975" y="3408275"/>
            <a:ext cx="0" cy="17856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58"/>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Bibliographical references</a:t>
            </a:r>
            <a:endParaRPr/>
          </a:p>
        </p:txBody>
      </p:sp>
      <p:sp>
        <p:nvSpPr>
          <p:cNvPr id="834" name="Google Shape;834;p58"/>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Surname, A</a:t>
            </a:r>
            <a:r>
              <a:rPr lang="en"/>
              <a:t>. (</a:t>
            </a:r>
            <a:r>
              <a:rPr lang="en"/>
              <a:t>YEAR</a:t>
            </a:r>
            <a:r>
              <a:rPr lang="en"/>
              <a:t>). </a:t>
            </a:r>
            <a:r>
              <a:rPr i="1" lang="en"/>
              <a:t>Name of the source</a:t>
            </a:r>
            <a:r>
              <a:rPr lang="en"/>
              <a:t>. </a:t>
            </a:r>
            <a:r>
              <a:rPr lang="en"/>
              <a:t>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t>
            </a:r>
            <a:r>
              <a:rPr lang="en"/>
              <a:t>A</a:t>
            </a:r>
            <a:r>
              <a:rPr lang="en"/>
              <a:t>.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rect b="b" l="l" r="r" t="t"/>
              <a:pathLst>
                <a:path extrusionOk="0" h="100702" w="163895">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9"/>
            <p:cNvSpPr/>
            <p:nvPr/>
          </p:nvSpPr>
          <p:spPr>
            <a:xfrm>
              <a:off x="4489026" y="3399406"/>
              <a:ext cx="3696173" cy="112664"/>
            </a:xfrm>
            <a:custGeom>
              <a:rect b="b" l="l" r="r" t="t"/>
              <a:pathLst>
                <a:path extrusionOk="0" h="5320" w="174533">
                  <a:moveTo>
                    <a:pt x="0" y="0"/>
                  </a:moveTo>
                  <a:lnTo>
                    <a:pt x="0" y="5320"/>
                  </a:lnTo>
                  <a:lnTo>
                    <a:pt x="174532" y="5320"/>
                  </a:lnTo>
                  <a:lnTo>
                    <a:pt x="174532"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9"/>
            <p:cNvSpPr/>
            <p:nvPr/>
          </p:nvSpPr>
          <p:spPr>
            <a:xfrm>
              <a:off x="4489026" y="3512041"/>
              <a:ext cx="3696173" cy="142292"/>
            </a:xfrm>
            <a:custGeom>
              <a:rect b="b" l="l" r="r" t="t"/>
              <a:pathLst>
                <a:path extrusionOk="0" h="6719" w="174533">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9"/>
            <p:cNvSpPr/>
            <p:nvPr/>
          </p:nvSpPr>
          <p:spPr>
            <a:xfrm>
              <a:off x="6250185" y="1346150"/>
              <a:ext cx="173700" cy="600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 name="Google Shape;844;p59"/>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Mockups</a:t>
            </a:r>
            <a:endParaRPr/>
          </a:p>
        </p:txBody>
      </p:sp>
      <p:sp>
        <p:nvSpPr>
          <p:cNvPr id="845" name="Google Shape;845;p59"/>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cap="flat" cmpd="sng" w="9525">
            <a:solidFill>
              <a:schemeClr val="dk1"/>
            </a:solidFill>
            <a:prstDash val="solid"/>
            <a:round/>
            <a:headEnd len="sm" w="sm" type="none"/>
            <a:tailEnd len="sm" w="sm" type="none"/>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9"/>
            <p:cNvSpPr/>
            <p:nvPr/>
          </p:nvSpPr>
          <p:spPr>
            <a:xfrm>
              <a:off x="5819675" y="947325"/>
              <a:ext cx="438600" cy="723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9"/>
            <p:cNvSpPr/>
            <p:nvPr/>
          </p:nvSpPr>
          <p:spPr>
            <a:xfrm>
              <a:off x="5878713" y="3874400"/>
              <a:ext cx="320700" cy="2673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1" name="Google Shape;851;p59"/>
          <p:cNvPicPr preferRelativeResize="0"/>
          <p:nvPr/>
        </p:nvPicPr>
        <p:blipFill rotWithShape="1">
          <a:blip r:embed="rId4">
            <a:alphaModFix/>
          </a:blip>
          <a:srcRect b="0" l="56933" r="8913" t="0"/>
          <a:stretch/>
        </p:blipFill>
        <p:spPr>
          <a:xfrm>
            <a:off x="4545216" y="2411800"/>
            <a:ext cx="759424" cy="12518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60"/>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857" name="Google Shape;857;p60"/>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
            </a:r>
            <a:r>
              <a:rPr b="1" lang="en"/>
              <a:t>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858" name="Google Shape;858;p60"/>
          <p:cNvSpPr txBox="1"/>
          <p:nvPr/>
        </p:nvSpPr>
        <p:spPr>
          <a:xfrm>
            <a:off x="1094225" y="4043650"/>
            <a:ext cx="4151700" cy="26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859" name="Google Shape;859;p60"/>
          <p:cNvSpPr/>
          <p:nvPr/>
        </p:nvSpPr>
        <p:spPr>
          <a:xfrm>
            <a:off x="1178337" y="2949248"/>
            <a:ext cx="313268" cy="313268"/>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860" name="Google Shape;860;p60"/>
          <p:cNvGrpSpPr/>
          <p:nvPr/>
        </p:nvGrpSpPr>
        <p:grpSpPr>
          <a:xfrm>
            <a:off x="1654888" y="2949057"/>
            <a:ext cx="313342" cy="313227"/>
            <a:chOff x="812101" y="2571761"/>
            <a:chExt cx="417066" cy="417024"/>
          </a:xfrm>
        </p:grpSpPr>
        <p:sp>
          <p:nvSpPr>
            <p:cNvPr id="861" name="Google Shape;861;p6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2" name="Google Shape;862;p6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3" name="Google Shape;863;p6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4" name="Google Shape;864;p6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865" name="Google Shape;865;p60"/>
          <p:cNvGrpSpPr/>
          <p:nvPr/>
        </p:nvGrpSpPr>
        <p:grpSpPr>
          <a:xfrm>
            <a:off x="2131458" y="2949057"/>
            <a:ext cx="313310" cy="313227"/>
            <a:chOff x="1323129" y="2571761"/>
            <a:chExt cx="417024" cy="417024"/>
          </a:xfrm>
        </p:grpSpPr>
        <p:sp>
          <p:nvSpPr>
            <p:cNvPr id="866" name="Google Shape;866;p6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7" name="Google Shape;867;p6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8" name="Google Shape;868;p6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9" name="Google Shape;869;p6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rect b="b" l="l" r="r" t="t"/>
              <a:pathLst>
                <a:path extrusionOk="0" h="10212" w="13759">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1"/>
            <p:cNvSpPr/>
            <p:nvPr/>
          </p:nvSpPr>
          <p:spPr>
            <a:xfrm>
              <a:off x="1090863" y="3756750"/>
              <a:ext cx="47950" cy="15125"/>
            </a:xfrm>
            <a:custGeom>
              <a:rect b="b" l="l" r="r" t="t"/>
              <a:pathLst>
                <a:path extrusionOk="0" h="605" w="1918">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1"/>
            <p:cNvSpPr/>
            <p:nvPr/>
          </p:nvSpPr>
          <p:spPr>
            <a:xfrm>
              <a:off x="1090863" y="3800575"/>
              <a:ext cx="47950" cy="15125"/>
            </a:xfrm>
            <a:custGeom>
              <a:rect b="b" l="l" r="r" t="t"/>
              <a:pathLst>
                <a:path extrusionOk="0" h="605" w="1918">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1"/>
            <p:cNvSpPr/>
            <p:nvPr/>
          </p:nvSpPr>
          <p:spPr>
            <a:xfrm>
              <a:off x="1090863" y="3844400"/>
              <a:ext cx="47950" cy="14875"/>
            </a:xfrm>
            <a:custGeom>
              <a:rect b="b" l="l" r="r" t="t"/>
              <a:pathLst>
                <a:path extrusionOk="0" h="595" w="1918">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1"/>
            <p:cNvSpPr/>
            <p:nvPr/>
          </p:nvSpPr>
          <p:spPr>
            <a:xfrm>
              <a:off x="1210288" y="3800575"/>
              <a:ext cx="49225" cy="15125"/>
            </a:xfrm>
            <a:custGeom>
              <a:rect b="b" l="l" r="r" t="t"/>
              <a:pathLst>
                <a:path extrusionOk="0" h="605" w="1969">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1"/>
            <p:cNvSpPr/>
            <p:nvPr/>
          </p:nvSpPr>
          <p:spPr>
            <a:xfrm>
              <a:off x="1210288" y="3756750"/>
              <a:ext cx="49225" cy="15125"/>
            </a:xfrm>
            <a:custGeom>
              <a:rect b="b" l="l" r="r" t="t"/>
              <a:pathLst>
                <a:path extrusionOk="0" h="605" w="1969">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1"/>
            <p:cNvSpPr/>
            <p:nvPr/>
          </p:nvSpPr>
          <p:spPr>
            <a:xfrm>
              <a:off x="1210288" y="3844400"/>
              <a:ext cx="49225" cy="14875"/>
            </a:xfrm>
            <a:custGeom>
              <a:rect b="b" l="l" r="r" t="t"/>
              <a:pathLst>
                <a:path extrusionOk="0" h="595" w="1969">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rect b="b" l="l" r="r" t="t"/>
              <a:pathLst>
                <a:path extrusionOk="0" h="2753" w="2779">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1"/>
            <p:cNvSpPr/>
            <p:nvPr/>
          </p:nvSpPr>
          <p:spPr>
            <a:xfrm>
              <a:off x="7765863" y="3657550"/>
              <a:ext cx="288325" cy="345000"/>
            </a:xfrm>
            <a:custGeom>
              <a:rect b="b" l="l" r="r" t="t"/>
              <a:pathLst>
                <a:path extrusionOk="0" h="13800" w="11533">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1"/>
            <p:cNvSpPr/>
            <p:nvPr/>
          </p:nvSpPr>
          <p:spPr>
            <a:xfrm>
              <a:off x="7854538" y="3762125"/>
              <a:ext cx="157125" cy="69475"/>
            </a:xfrm>
            <a:custGeom>
              <a:rect b="b" l="l" r="r" t="t"/>
              <a:pathLst>
                <a:path extrusionOk="0" h="2779" w="6285">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1"/>
            <p:cNvSpPr/>
            <p:nvPr/>
          </p:nvSpPr>
          <p:spPr>
            <a:xfrm>
              <a:off x="7869638" y="3855150"/>
              <a:ext cx="125875" cy="14900"/>
            </a:xfrm>
            <a:custGeom>
              <a:rect b="b" l="l" r="r" t="t"/>
              <a:pathLst>
                <a:path extrusionOk="0" h="596" w="5035">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rect b="b" l="l" r="r" t="t"/>
              <a:pathLst>
                <a:path extrusionOk="0" h="606" w="3076">
                  <a:moveTo>
                    <a:pt x="0" y="1"/>
                  </a:moveTo>
                  <a:lnTo>
                    <a:pt x="0" y="606"/>
                  </a:lnTo>
                  <a:lnTo>
                    <a:pt x="3076" y="606"/>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1"/>
            <p:cNvSpPr/>
            <p:nvPr/>
          </p:nvSpPr>
          <p:spPr>
            <a:xfrm>
              <a:off x="6971363" y="3767500"/>
              <a:ext cx="76900" cy="14900"/>
            </a:xfrm>
            <a:custGeom>
              <a:rect b="b" l="l" r="r" t="t"/>
              <a:pathLst>
                <a:path extrusionOk="0" h="596" w="3076">
                  <a:moveTo>
                    <a:pt x="0" y="1"/>
                  </a:moveTo>
                  <a:lnTo>
                    <a:pt x="0" y="595"/>
                  </a:lnTo>
                  <a:lnTo>
                    <a:pt x="3076" y="595"/>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1"/>
            <p:cNvSpPr/>
            <p:nvPr/>
          </p:nvSpPr>
          <p:spPr>
            <a:xfrm>
              <a:off x="7048238" y="3702400"/>
              <a:ext cx="87675" cy="14900"/>
            </a:xfrm>
            <a:custGeom>
              <a:rect b="b" l="l" r="r" t="t"/>
              <a:pathLst>
                <a:path extrusionOk="0" h="596" w="3507">
                  <a:moveTo>
                    <a:pt x="1" y="1"/>
                  </a:moveTo>
                  <a:lnTo>
                    <a:pt x="1" y="595"/>
                  </a:lnTo>
                  <a:lnTo>
                    <a:pt x="3507" y="595"/>
                  </a:lnTo>
                  <a:lnTo>
                    <a:pt x="3507"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1"/>
            <p:cNvSpPr/>
            <p:nvPr/>
          </p:nvSpPr>
          <p:spPr>
            <a:xfrm>
              <a:off x="7178688" y="3730075"/>
              <a:ext cx="76925" cy="13875"/>
            </a:xfrm>
            <a:custGeom>
              <a:rect b="b" l="l" r="r" t="t"/>
              <a:pathLst>
                <a:path extrusionOk="0" h="555" w="3077">
                  <a:moveTo>
                    <a:pt x="1" y="1"/>
                  </a:moveTo>
                  <a:lnTo>
                    <a:pt x="1" y="555"/>
                  </a:lnTo>
                  <a:lnTo>
                    <a:pt x="3076" y="555"/>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1"/>
            <p:cNvSpPr/>
            <p:nvPr/>
          </p:nvSpPr>
          <p:spPr>
            <a:xfrm>
              <a:off x="7178688" y="3773900"/>
              <a:ext cx="76925" cy="14900"/>
            </a:xfrm>
            <a:custGeom>
              <a:rect b="b" l="l" r="r" t="t"/>
              <a:pathLst>
                <a:path extrusionOk="0" h="596" w="3077">
                  <a:moveTo>
                    <a:pt x="1" y="1"/>
                  </a:moveTo>
                  <a:lnTo>
                    <a:pt x="1" y="596"/>
                  </a:lnTo>
                  <a:lnTo>
                    <a:pt x="3076" y="596"/>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1"/>
            <p:cNvSpPr/>
            <p:nvPr/>
          </p:nvSpPr>
          <p:spPr>
            <a:xfrm>
              <a:off x="7002363" y="3817550"/>
              <a:ext cx="15150" cy="25850"/>
            </a:xfrm>
            <a:custGeom>
              <a:rect b="b" l="l" r="r" t="t"/>
              <a:pathLst>
                <a:path extrusionOk="0" h="1034" w="606">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1"/>
            <p:cNvSpPr/>
            <p:nvPr/>
          </p:nvSpPr>
          <p:spPr>
            <a:xfrm>
              <a:off x="7084638" y="3762950"/>
              <a:ext cx="14900" cy="36625"/>
            </a:xfrm>
            <a:custGeom>
              <a:rect b="b" l="l" r="r" t="t"/>
              <a:pathLst>
                <a:path extrusionOk="0" h="1465" w="596">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1"/>
            <p:cNvSpPr/>
            <p:nvPr/>
          </p:nvSpPr>
          <p:spPr>
            <a:xfrm>
              <a:off x="6941638" y="3657550"/>
              <a:ext cx="344975" cy="345050"/>
            </a:xfrm>
            <a:custGeom>
              <a:rect b="b" l="l" r="r" t="t"/>
              <a:pathLst>
                <a:path extrusionOk="0" h="13802" w="13799">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rect b="b" l="l" r="r" t="t"/>
              <a:pathLst>
                <a:path extrusionOk="0" h="3497" w="8284">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1"/>
            <p:cNvSpPr/>
            <p:nvPr/>
          </p:nvSpPr>
          <p:spPr>
            <a:xfrm>
              <a:off x="6290138" y="3746225"/>
              <a:ext cx="343975" cy="256325"/>
            </a:xfrm>
            <a:custGeom>
              <a:rect b="b" l="l" r="r" t="t"/>
              <a:pathLst>
                <a:path extrusionOk="0" h="10253" w="13759">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1"/>
            <p:cNvSpPr/>
            <p:nvPr/>
          </p:nvSpPr>
          <p:spPr>
            <a:xfrm>
              <a:off x="6290138" y="3657550"/>
              <a:ext cx="81275" cy="92800"/>
            </a:xfrm>
            <a:custGeom>
              <a:rect b="b" l="l" r="r" t="t"/>
              <a:pathLst>
                <a:path extrusionOk="0" h="3712" w="3251">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1"/>
            <p:cNvSpPr/>
            <p:nvPr/>
          </p:nvSpPr>
          <p:spPr>
            <a:xfrm>
              <a:off x="6552838" y="3679850"/>
              <a:ext cx="81275" cy="92025"/>
            </a:xfrm>
            <a:custGeom>
              <a:rect b="b" l="l" r="r" t="t"/>
              <a:pathLst>
                <a:path extrusionOk="0" h="3681" w="3251">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rect b="b" l="l" r="r" t="t"/>
              <a:pathLst>
                <a:path extrusionOk="0" h="7987" w="12395">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1"/>
            <p:cNvSpPr/>
            <p:nvPr/>
          </p:nvSpPr>
          <p:spPr>
            <a:xfrm>
              <a:off x="4006113" y="3751625"/>
              <a:ext cx="344725" cy="239125"/>
            </a:xfrm>
            <a:custGeom>
              <a:rect b="b" l="l" r="r" t="t"/>
              <a:pathLst>
                <a:path extrusionOk="0" h="9565" w="13789">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rect b="b" l="l" r="r" t="t"/>
              <a:pathLst>
                <a:path extrusionOk="0" h="13800" w="8889">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1"/>
            <p:cNvSpPr/>
            <p:nvPr/>
          </p:nvSpPr>
          <p:spPr>
            <a:xfrm>
              <a:off x="1106738" y="3182400"/>
              <a:ext cx="59750" cy="58725"/>
            </a:xfrm>
            <a:custGeom>
              <a:rect b="b" l="l" r="r" t="t"/>
              <a:pathLst>
                <a:path extrusionOk="0" h="2349" w="239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1"/>
            <p:cNvSpPr/>
            <p:nvPr/>
          </p:nvSpPr>
          <p:spPr>
            <a:xfrm>
              <a:off x="1194388" y="3182400"/>
              <a:ext cx="48975" cy="14900"/>
            </a:xfrm>
            <a:custGeom>
              <a:rect b="b" l="l" r="r" t="t"/>
              <a:pathLst>
                <a:path extrusionOk="0" h="596" w="1959">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1"/>
            <p:cNvSpPr/>
            <p:nvPr/>
          </p:nvSpPr>
          <p:spPr>
            <a:xfrm>
              <a:off x="1194388" y="3226225"/>
              <a:ext cx="48975" cy="14900"/>
            </a:xfrm>
            <a:custGeom>
              <a:rect b="b" l="l" r="r" t="t"/>
              <a:pathLst>
                <a:path extrusionOk="0" h="596" w="1959">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1"/>
            <p:cNvSpPr/>
            <p:nvPr/>
          </p:nvSpPr>
          <p:spPr>
            <a:xfrm>
              <a:off x="1106738" y="3269800"/>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1"/>
            <p:cNvSpPr/>
            <p:nvPr/>
          </p:nvSpPr>
          <p:spPr>
            <a:xfrm>
              <a:off x="1106738" y="3313625"/>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1"/>
            <p:cNvSpPr/>
            <p:nvPr/>
          </p:nvSpPr>
          <p:spPr>
            <a:xfrm>
              <a:off x="1106738" y="3357450"/>
              <a:ext cx="136625" cy="14875"/>
            </a:xfrm>
            <a:custGeom>
              <a:rect b="b" l="l" r="r" t="t"/>
              <a:pathLst>
                <a:path extrusionOk="0" h="595" w="5465">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rect b="b" l="l" r="r" t="t"/>
              <a:pathLst>
                <a:path extrusionOk="0" h="3005" w="12559">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1"/>
            <p:cNvSpPr/>
            <p:nvPr/>
          </p:nvSpPr>
          <p:spPr>
            <a:xfrm>
              <a:off x="5522313" y="3713175"/>
              <a:ext cx="343950" cy="266825"/>
            </a:xfrm>
            <a:custGeom>
              <a:rect b="b" l="l" r="r" t="t"/>
              <a:pathLst>
                <a:path extrusionOk="0" h="10673" w="13758">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1"/>
            <p:cNvSpPr/>
            <p:nvPr/>
          </p:nvSpPr>
          <p:spPr>
            <a:xfrm>
              <a:off x="5763738" y="3811325"/>
              <a:ext cx="59725" cy="25650"/>
            </a:xfrm>
            <a:custGeom>
              <a:rect b="b" l="l" r="r" t="t"/>
              <a:pathLst>
                <a:path extrusionOk="0" h="1026" w="2389">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1"/>
            <p:cNvSpPr/>
            <p:nvPr/>
          </p:nvSpPr>
          <p:spPr>
            <a:xfrm>
              <a:off x="5763738" y="3768275"/>
              <a:ext cx="59725" cy="24875"/>
            </a:xfrm>
            <a:custGeom>
              <a:rect b="b" l="l" r="r" t="t"/>
              <a:pathLst>
                <a:path extrusionOk="0" h="995" w="2389">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rect b="b" l="l" r="r" t="t"/>
              <a:pathLst>
                <a:path extrusionOk="0" h="13800" w="10642">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1"/>
            <p:cNvSpPr/>
            <p:nvPr/>
          </p:nvSpPr>
          <p:spPr>
            <a:xfrm>
              <a:off x="4895438" y="3746225"/>
              <a:ext cx="125100" cy="113050"/>
            </a:xfrm>
            <a:custGeom>
              <a:rect b="b" l="l" r="r" t="t"/>
              <a:pathLst>
                <a:path extrusionOk="0" h="4522" w="5004">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1"/>
            <p:cNvSpPr/>
            <p:nvPr/>
          </p:nvSpPr>
          <p:spPr>
            <a:xfrm>
              <a:off x="4906188" y="3888225"/>
              <a:ext cx="103575" cy="14875"/>
            </a:xfrm>
            <a:custGeom>
              <a:rect b="b" l="l" r="r" t="t"/>
              <a:pathLst>
                <a:path extrusionOk="0" h="595" w="4143">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1"/>
            <p:cNvSpPr/>
            <p:nvPr/>
          </p:nvSpPr>
          <p:spPr>
            <a:xfrm>
              <a:off x="4922338" y="3702400"/>
              <a:ext cx="71525" cy="13875"/>
            </a:xfrm>
            <a:custGeom>
              <a:rect b="b" l="l" r="r" t="t"/>
              <a:pathLst>
                <a:path extrusionOk="0" h="555" w="2861">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1"/>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1"/>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1"/>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1"/>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1"/>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rect b="b" l="l" r="r" t="t"/>
              <a:pathLst>
                <a:path extrusionOk="0" h="8500" w="1887">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1"/>
            <p:cNvSpPr/>
            <p:nvPr/>
          </p:nvSpPr>
          <p:spPr>
            <a:xfrm>
              <a:off x="3247763" y="3702400"/>
              <a:ext cx="345000" cy="255300"/>
            </a:xfrm>
            <a:custGeom>
              <a:rect b="b" l="l" r="r" t="t"/>
              <a:pathLst>
                <a:path extrusionOk="0" h="10212" w="1380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1"/>
            <p:cNvSpPr/>
            <p:nvPr/>
          </p:nvSpPr>
          <p:spPr>
            <a:xfrm>
              <a:off x="3291588" y="3751625"/>
              <a:ext cx="93050" cy="14875"/>
            </a:xfrm>
            <a:custGeom>
              <a:rect b="b" l="l" r="r" t="t"/>
              <a:pathLst>
                <a:path extrusionOk="0" h="595" w="3722">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1"/>
            <p:cNvSpPr/>
            <p:nvPr/>
          </p:nvSpPr>
          <p:spPr>
            <a:xfrm>
              <a:off x="3291588" y="3800575"/>
              <a:ext cx="93050" cy="15125"/>
            </a:xfrm>
            <a:custGeom>
              <a:rect b="b" l="l" r="r" t="t"/>
              <a:pathLst>
                <a:path extrusionOk="0" h="605" w="3722">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1"/>
            <p:cNvSpPr/>
            <p:nvPr/>
          </p:nvSpPr>
          <p:spPr>
            <a:xfrm>
              <a:off x="3291588" y="3849775"/>
              <a:ext cx="82300" cy="14875"/>
            </a:xfrm>
            <a:custGeom>
              <a:rect b="b" l="l" r="r" t="t"/>
              <a:pathLst>
                <a:path extrusionOk="0" h="595" w="3292">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1"/>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1"/>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1"/>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1"/>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rect b="b" l="l" r="r" t="t"/>
              <a:pathLst>
                <a:path extrusionOk="0" h="8715" w="13799">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1"/>
            <p:cNvSpPr/>
            <p:nvPr/>
          </p:nvSpPr>
          <p:spPr>
            <a:xfrm>
              <a:off x="2581413" y="3189825"/>
              <a:ext cx="200950" cy="229675"/>
            </a:xfrm>
            <a:custGeom>
              <a:rect b="b" l="l" r="r" t="t"/>
              <a:pathLst>
                <a:path extrusionOk="0" h="9187" w="8038">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1"/>
            <p:cNvSpPr/>
            <p:nvPr/>
          </p:nvSpPr>
          <p:spPr>
            <a:xfrm>
              <a:off x="2668038" y="3233650"/>
              <a:ext cx="71525" cy="14900"/>
            </a:xfrm>
            <a:custGeom>
              <a:rect b="b" l="l" r="r" t="t"/>
              <a:pathLst>
                <a:path extrusionOk="0" h="596" w="2861">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1"/>
            <p:cNvSpPr/>
            <p:nvPr/>
          </p:nvSpPr>
          <p:spPr>
            <a:xfrm>
              <a:off x="2684963" y="3277475"/>
              <a:ext cx="37425" cy="14900"/>
            </a:xfrm>
            <a:custGeom>
              <a:rect b="b" l="l" r="r" t="t"/>
              <a:pathLst>
                <a:path extrusionOk="0" h="596" w="1497">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rect b="b" l="l" r="r" t="t"/>
              <a:pathLst>
                <a:path extrusionOk="0" h="555" w="1795">
                  <a:moveTo>
                    <a:pt x="0" y="1"/>
                  </a:moveTo>
                  <a:lnTo>
                    <a:pt x="0" y="554"/>
                  </a:lnTo>
                  <a:lnTo>
                    <a:pt x="1794" y="554"/>
                  </a:lnTo>
                  <a:lnTo>
                    <a:pt x="179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1"/>
            <p:cNvSpPr/>
            <p:nvPr/>
          </p:nvSpPr>
          <p:spPr>
            <a:xfrm>
              <a:off x="7216113" y="3179075"/>
              <a:ext cx="43600" cy="15150"/>
            </a:xfrm>
            <a:custGeom>
              <a:rect b="b" l="l" r="r" t="t"/>
              <a:pathLst>
                <a:path extrusionOk="0" h="606" w="1744">
                  <a:moveTo>
                    <a:pt x="1" y="0"/>
                  </a:moveTo>
                  <a:lnTo>
                    <a:pt x="1" y="605"/>
                  </a:lnTo>
                  <a:lnTo>
                    <a:pt x="1743" y="605"/>
                  </a:lnTo>
                  <a:lnTo>
                    <a:pt x="1743"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1"/>
            <p:cNvSpPr/>
            <p:nvPr/>
          </p:nvSpPr>
          <p:spPr>
            <a:xfrm>
              <a:off x="7152038" y="3363850"/>
              <a:ext cx="48975" cy="13875"/>
            </a:xfrm>
            <a:custGeom>
              <a:rect b="b" l="l" r="r" t="t"/>
              <a:pathLst>
                <a:path extrusionOk="0" h="555" w="1959">
                  <a:moveTo>
                    <a:pt x="1" y="1"/>
                  </a:moveTo>
                  <a:lnTo>
                    <a:pt x="1" y="554"/>
                  </a:lnTo>
                  <a:lnTo>
                    <a:pt x="1959" y="554"/>
                  </a:lnTo>
                  <a:lnTo>
                    <a:pt x="1959"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1"/>
            <p:cNvSpPr/>
            <p:nvPr/>
          </p:nvSpPr>
          <p:spPr>
            <a:xfrm>
              <a:off x="6980063" y="3261350"/>
              <a:ext cx="345000" cy="157125"/>
            </a:xfrm>
            <a:custGeom>
              <a:rect b="b" l="l" r="r" t="t"/>
              <a:pathLst>
                <a:path extrusionOk="0" h="6285" w="1380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1"/>
            <p:cNvSpPr/>
            <p:nvPr/>
          </p:nvSpPr>
          <p:spPr>
            <a:xfrm>
              <a:off x="6980063" y="3074500"/>
              <a:ext cx="345000" cy="158150"/>
            </a:xfrm>
            <a:custGeom>
              <a:rect b="b" l="l" r="r" t="t"/>
              <a:pathLst>
                <a:path extrusionOk="0" h="6326" w="1380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rect b="b" l="l" r="r" t="t"/>
              <a:pathLst>
                <a:path extrusionOk="0" h="13800" w="10427">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1"/>
            <p:cNvSpPr/>
            <p:nvPr/>
          </p:nvSpPr>
          <p:spPr>
            <a:xfrm>
              <a:off x="4837763" y="3186500"/>
              <a:ext cx="142275" cy="87675"/>
            </a:xfrm>
            <a:custGeom>
              <a:rect b="b" l="l" r="r" t="t"/>
              <a:pathLst>
                <a:path extrusionOk="0" h="3507" w="5691">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rect b="b" l="l" r="r" t="t"/>
              <a:pathLst>
                <a:path extrusionOk="0" h="1242" w="5557">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1"/>
            <p:cNvSpPr/>
            <p:nvPr/>
          </p:nvSpPr>
          <p:spPr>
            <a:xfrm>
              <a:off x="7756363" y="3074500"/>
              <a:ext cx="288350" cy="345000"/>
            </a:xfrm>
            <a:custGeom>
              <a:rect b="b" l="l" r="r" t="t"/>
              <a:pathLst>
                <a:path extrusionOk="0" h="13800" w="11534">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1"/>
            <p:cNvSpPr/>
            <p:nvPr/>
          </p:nvSpPr>
          <p:spPr>
            <a:xfrm>
              <a:off x="7844013" y="3119350"/>
              <a:ext cx="156875" cy="200700"/>
            </a:xfrm>
            <a:custGeom>
              <a:rect b="b" l="l" r="r" t="t"/>
              <a:pathLst>
                <a:path extrusionOk="0" h="8028" w="6275">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1"/>
            <p:cNvSpPr/>
            <p:nvPr/>
          </p:nvSpPr>
          <p:spPr>
            <a:xfrm>
              <a:off x="7983688" y="3140625"/>
              <a:ext cx="19250" cy="15150"/>
            </a:xfrm>
            <a:custGeom>
              <a:rect b="b" l="l" r="r" t="t"/>
              <a:pathLst>
                <a:path extrusionOk="0" h="606" w="77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1"/>
            <p:cNvSpPr/>
            <p:nvPr/>
          </p:nvSpPr>
          <p:spPr>
            <a:xfrm>
              <a:off x="7841713" y="3140625"/>
              <a:ext cx="19250" cy="15150"/>
            </a:xfrm>
            <a:custGeom>
              <a:rect b="b" l="l" r="r" t="t"/>
              <a:pathLst>
                <a:path extrusionOk="0" h="606" w="77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rect b="b" l="l" r="r" t="t"/>
              <a:pathLst>
                <a:path extrusionOk="0" h="6275" w="5208">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1"/>
            <p:cNvSpPr/>
            <p:nvPr/>
          </p:nvSpPr>
          <p:spPr>
            <a:xfrm>
              <a:off x="5583313" y="3105525"/>
              <a:ext cx="102525" cy="153800"/>
            </a:xfrm>
            <a:custGeom>
              <a:rect b="b" l="l" r="r" t="t"/>
              <a:pathLst>
                <a:path extrusionOk="0" h="6152" w="4101">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1"/>
            <p:cNvSpPr/>
            <p:nvPr/>
          </p:nvSpPr>
          <p:spPr>
            <a:xfrm>
              <a:off x="5551263" y="3074775"/>
              <a:ext cx="345000" cy="344725"/>
            </a:xfrm>
            <a:custGeom>
              <a:rect b="b" l="l" r="r" t="t"/>
              <a:pathLst>
                <a:path extrusionOk="0" h="13789" w="1380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rect b="b" l="l" r="r" t="t"/>
              <a:pathLst>
                <a:path extrusionOk="0" h="1743" w="595">
                  <a:moveTo>
                    <a:pt x="0" y="0"/>
                  </a:moveTo>
                  <a:lnTo>
                    <a:pt x="0" y="1743"/>
                  </a:lnTo>
                  <a:lnTo>
                    <a:pt x="595" y="174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4095813" y="3202650"/>
              <a:ext cx="334225" cy="216850"/>
            </a:xfrm>
            <a:custGeom>
              <a:rect b="b" l="l" r="r" t="t"/>
              <a:pathLst>
                <a:path extrusionOk="0" h="8674" w="13369">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4084038" y="3074500"/>
              <a:ext cx="223250" cy="136625"/>
            </a:xfrm>
            <a:custGeom>
              <a:rect b="b" l="l" r="r" t="t"/>
              <a:pathLst>
                <a:path extrusionOk="0" h="5465" w="893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rect b="b" l="l" r="r" t="t"/>
              <a:pathLst>
                <a:path extrusionOk="0" h="5813" w="13799">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3361038" y="3173550"/>
              <a:ext cx="59750" cy="59100"/>
            </a:xfrm>
            <a:custGeom>
              <a:rect b="b" l="l" r="r" t="t"/>
              <a:pathLst>
                <a:path extrusionOk="0" h="2364" w="239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3487138" y="3179650"/>
              <a:ext cx="54350" cy="53000"/>
            </a:xfrm>
            <a:custGeom>
              <a:rect b="b" l="l" r="r" t="t"/>
              <a:pathLst>
                <a:path extrusionOk="0" h="2120" w="2174">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3305438" y="3129975"/>
              <a:ext cx="39475" cy="48100"/>
            </a:xfrm>
            <a:custGeom>
              <a:rect b="b" l="l" r="r" t="t"/>
              <a:pathLst>
                <a:path extrusionOk="0" h="1924" w="1579">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3410238" y="3080650"/>
              <a:ext cx="60775" cy="58975"/>
            </a:xfrm>
            <a:custGeom>
              <a:rect b="b" l="l" r="r" t="t"/>
              <a:pathLst>
                <a:path extrusionOk="0" h="2359" w="2431">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3403838" y="3080925"/>
              <a:ext cx="17975" cy="14875"/>
            </a:xfrm>
            <a:custGeom>
              <a:rect b="b" l="l" r="r" t="t"/>
              <a:pathLst>
                <a:path extrusionOk="0" h="595" w="719">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3458188" y="3130125"/>
              <a:ext cx="18200" cy="14875"/>
            </a:xfrm>
            <a:custGeom>
              <a:rect b="b" l="l" r="r" t="t"/>
              <a:pathLst>
                <a:path extrusionOk="0" h="595" w="728">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3284163" y="3201375"/>
              <a:ext cx="38450" cy="58975"/>
            </a:xfrm>
            <a:custGeom>
              <a:rect b="b" l="l" r="r" t="t"/>
              <a:pathLst>
                <a:path extrusionOk="0" h="2359" w="1538">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3557613" y="3201375"/>
              <a:ext cx="38475" cy="58975"/>
            </a:xfrm>
            <a:custGeom>
              <a:rect b="b" l="l" r="r" t="t"/>
              <a:pathLst>
                <a:path extrusionOk="0" h="2359" w="1539">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3530713" y="3124475"/>
              <a:ext cx="26925" cy="25925"/>
            </a:xfrm>
            <a:custGeom>
              <a:rect b="b" l="l" r="r" t="t"/>
              <a:pathLst>
                <a:path extrusionOk="0" h="1037" w="1077">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rect b="b" l="l" r="r" t="t"/>
              <a:pathLst>
                <a:path extrusionOk="0" h="2953" w="2913">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6535663" y="3282600"/>
              <a:ext cx="72825" cy="73850"/>
            </a:xfrm>
            <a:custGeom>
              <a:rect b="b" l="l" r="r" t="t"/>
              <a:pathLst>
                <a:path extrusionOk="0" h="2954" w="2913">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6413938" y="3119350"/>
              <a:ext cx="18225" cy="14900"/>
            </a:xfrm>
            <a:custGeom>
              <a:rect b="b" l="l" r="r" t="t"/>
              <a:pathLst>
                <a:path extrusionOk="0" h="596" w="729">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6413938" y="3305175"/>
              <a:ext cx="18225" cy="14875"/>
            </a:xfrm>
            <a:custGeom>
              <a:rect b="b" l="l" r="r" t="t"/>
              <a:pathLst>
                <a:path extrusionOk="0" h="595" w="729">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6327563" y="3074500"/>
              <a:ext cx="288350" cy="345000"/>
            </a:xfrm>
            <a:custGeom>
              <a:rect b="b" l="l" r="r" t="t"/>
              <a:pathLst>
                <a:path extrusionOk="0" h="13800" w="11534">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6421613" y="3146000"/>
              <a:ext cx="145100" cy="146375"/>
            </a:xfrm>
            <a:custGeom>
              <a:rect b="b" l="l" r="r" t="t"/>
              <a:pathLst>
                <a:path extrusionOk="0" h="5855" w="5804">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rect b="b" l="l" r="r" t="t"/>
              <a:pathLst>
                <a:path extrusionOk="0" h="2820" w="2820">
                  <a:moveTo>
                    <a:pt x="431" y="1"/>
                  </a:moveTo>
                  <a:lnTo>
                    <a:pt x="1" y="380"/>
                  </a:lnTo>
                  <a:lnTo>
                    <a:pt x="2389" y="2820"/>
                  </a:lnTo>
                  <a:lnTo>
                    <a:pt x="2820" y="2389"/>
                  </a:lnTo>
                  <a:lnTo>
                    <a:pt x="431"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1"/>
            <p:cNvSpPr/>
            <p:nvPr/>
          </p:nvSpPr>
          <p:spPr>
            <a:xfrm>
              <a:off x="1241288" y="2791575"/>
              <a:ext cx="70500" cy="71525"/>
            </a:xfrm>
            <a:custGeom>
              <a:rect b="b" l="l" r="r" t="t"/>
              <a:pathLst>
                <a:path extrusionOk="0" h="2861" w="2820">
                  <a:moveTo>
                    <a:pt x="2389" y="0"/>
                  </a:moveTo>
                  <a:lnTo>
                    <a:pt x="1" y="2430"/>
                  </a:lnTo>
                  <a:lnTo>
                    <a:pt x="431" y="2860"/>
                  </a:lnTo>
                  <a:lnTo>
                    <a:pt x="2820" y="42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1"/>
            <p:cNvSpPr/>
            <p:nvPr/>
          </p:nvSpPr>
          <p:spPr>
            <a:xfrm>
              <a:off x="1036263" y="2520150"/>
              <a:ext cx="277575" cy="345000"/>
            </a:xfrm>
            <a:custGeom>
              <a:rect b="b" l="l" r="r" t="t"/>
              <a:pathLst>
                <a:path extrusionOk="0" h="13800" w="11103">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1"/>
            <p:cNvSpPr/>
            <p:nvPr/>
          </p:nvSpPr>
          <p:spPr>
            <a:xfrm>
              <a:off x="1118538" y="2619600"/>
              <a:ext cx="156875" cy="200700"/>
            </a:xfrm>
            <a:custGeom>
              <a:rect b="b" l="l" r="r" t="t"/>
              <a:pathLst>
                <a:path extrusionOk="0" h="8028" w="6275">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1"/>
            <p:cNvSpPr/>
            <p:nvPr/>
          </p:nvSpPr>
          <p:spPr>
            <a:xfrm>
              <a:off x="1169788" y="2664250"/>
              <a:ext cx="56675" cy="112500"/>
            </a:xfrm>
            <a:custGeom>
              <a:rect b="b" l="l" r="r" t="t"/>
              <a:pathLst>
                <a:path extrusionOk="0" h="4500" w="2267">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1"/>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1"/>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1"/>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1"/>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1"/>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1"/>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1"/>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rect b="b" l="l" r="r" t="t"/>
              <a:pathLst>
                <a:path extrusionOk="0" h="1754" w="595">
                  <a:moveTo>
                    <a:pt x="0" y="0"/>
                  </a:moveTo>
                  <a:lnTo>
                    <a:pt x="0" y="1753"/>
                  </a:lnTo>
                  <a:lnTo>
                    <a:pt x="595" y="17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1"/>
            <p:cNvSpPr/>
            <p:nvPr/>
          </p:nvSpPr>
          <p:spPr>
            <a:xfrm>
              <a:off x="3295938" y="2550150"/>
              <a:ext cx="87425" cy="151750"/>
            </a:xfrm>
            <a:custGeom>
              <a:rect b="b" l="l" r="r" t="t"/>
              <a:pathLst>
                <a:path extrusionOk="0" h="6070" w="3497">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1"/>
            <p:cNvSpPr/>
            <p:nvPr/>
          </p:nvSpPr>
          <p:spPr>
            <a:xfrm>
              <a:off x="3420763" y="2565000"/>
              <a:ext cx="88700" cy="178400"/>
            </a:xfrm>
            <a:custGeom>
              <a:rect b="b" l="l" r="r" t="t"/>
              <a:pathLst>
                <a:path extrusionOk="0" h="7136" w="3548">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1"/>
            <p:cNvSpPr/>
            <p:nvPr/>
          </p:nvSpPr>
          <p:spPr>
            <a:xfrm>
              <a:off x="3221113" y="2520150"/>
              <a:ext cx="372675" cy="345000"/>
            </a:xfrm>
            <a:custGeom>
              <a:rect b="b" l="l" r="r" t="t"/>
              <a:pathLst>
                <a:path extrusionOk="0" h="13800" w="14907">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rect b="b" l="l" r="r" t="t"/>
              <a:pathLst>
                <a:path extrusionOk="0" h="7156" w="13799">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1"/>
            <p:cNvSpPr/>
            <p:nvPr/>
          </p:nvSpPr>
          <p:spPr>
            <a:xfrm>
              <a:off x="7810713" y="2549125"/>
              <a:ext cx="309875" cy="123800"/>
            </a:xfrm>
            <a:custGeom>
              <a:rect b="b" l="l" r="r" t="t"/>
              <a:pathLst>
                <a:path extrusionOk="0" h="4952" w="12395">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rect b="b" l="l" r="r" t="t"/>
              <a:pathLst>
                <a:path extrusionOk="0" h="1465" w="8756">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1"/>
            <p:cNvSpPr/>
            <p:nvPr/>
          </p:nvSpPr>
          <p:spPr>
            <a:xfrm>
              <a:off x="7043113" y="2696325"/>
              <a:ext cx="217875" cy="36575"/>
            </a:xfrm>
            <a:custGeom>
              <a:rect b="b" l="l" r="r" t="t"/>
              <a:pathLst>
                <a:path extrusionOk="0" h="1463" w="8715">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1"/>
            <p:cNvSpPr/>
            <p:nvPr/>
          </p:nvSpPr>
          <p:spPr>
            <a:xfrm>
              <a:off x="6980063" y="2520150"/>
              <a:ext cx="345000" cy="345050"/>
            </a:xfrm>
            <a:custGeom>
              <a:rect b="b" l="l" r="r" t="t"/>
              <a:pathLst>
                <a:path extrusionOk="0" h="13802" w="1380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1"/>
            <p:cNvSpPr/>
            <p:nvPr/>
          </p:nvSpPr>
          <p:spPr>
            <a:xfrm>
              <a:off x="7078238" y="2641900"/>
              <a:ext cx="38475" cy="15150"/>
            </a:xfrm>
            <a:custGeom>
              <a:rect b="b" l="l" r="r" t="t"/>
              <a:pathLst>
                <a:path extrusionOk="0" h="606" w="1539">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1"/>
            <p:cNvSpPr/>
            <p:nvPr/>
          </p:nvSpPr>
          <p:spPr>
            <a:xfrm>
              <a:off x="7188188" y="2663425"/>
              <a:ext cx="37425" cy="14900"/>
            </a:xfrm>
            <a:custGeom>
              <a:rect b="b" l="l" r="r" t="t"/>
              <a:pathLst>
                <a:path extrusionOk="0" h="596" w="1497">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1"/>
            <p:cNvSpPr/>
            <p:nvPr/>
          </p:nvSpPr>
          <p:spPr>
            <a:xfrm>
              <a:off x="7188188" y="2620625"/>
              <a:ext cx="37425" cy="13875"/>
            </a:xfrm>
            <a:custGeom>
              <a:rect b="b" l="l" r="r" t="t"/>
              <a:pathLst>
                <a:path extrusionOk="0" h="555" w="1497">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rect b="b" l="l" r="r" t="t"/>
              <a:pathLst>
                <a:path extrusionOk="0" h="5598" w="363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1"/>
            <p:cNvSpPr/>
            <p:nvPr/>
          </p:nvSpPr>
          <p:spPr>
            <a:xfrm>
              <a:off x="6423663" y="2707250"/>
              <a:ext cx="14900" cy="47950"/>
            </a:xfrm>
            <a:custGeom>
              <a:rect b="b" l="l" r="r" t="t"/>
              <a:pathLst>
                <a:path extrusionOk="0" h="1918" w="596">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1"/>
            <p:cNvSpPr/>
            <p:nvPr/>
          </p:nvSpPr>
          <p:spPr>
            <a:xfrm>
              <a:off x="6346788" y="2520150"/>
              <a:ext cx="211475" cy="345000"/>
            </a:xfrm>
            <a:custGeom>
              <a:rect b="b" l="l" r="r" t="t"/>
              <a:pathLst>
                <a:path extrusionOk="0" h="13800" w="8459">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1"/>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1"/>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1"/>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1"/>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rect b="b" l="l" r="r" t="t"/>
              <a:pathLst>
                <a:path extrusionOk="0" h="606" w="1487">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1"/>
            <p:cNvSpPr/>
            <p:nvPr/>
          </p:nvSpPr>
          <p:spPr>
            <a:xfrm>
              <a:off x="4243188" y="2608825"/>
              <a:ext cx="37175" cy="15150"/>
            </a:xfrm>
            <a:custGeom>
              <a:rect b="b" l="l" r="r" t="t"/>
              <a:pathLst>
                <a:path extrusionOk="0" h="606" w="1487">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1"/>
            <p:cNvSpPr/>
            <p:nvPr/>
          </p:nvSpPr>
          <p:spPr>
            <a:xfrm>
              <a:off x="4243188" y="2652650"/>
              <a:ext cx="37175" cy="14900"/>
            </a:xfrm>
            <a:custGeom>
              <a:rect b="b" l="l" r="r" t="t"/>
              <a:pathLst>
                <a:path extrusionOk="0" h="596" w="1487">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1"/>
            <p:cNvSpPr/>
            <p:nvPr/>
          </p:nvSpPr>
          <p:spPr>
            <a:xfrm>
              <a:off x="4134263" y="2565000"/>
              <a:ext cx="37175" cy="15150"/>
            </a:xfrm>
            <a:custGeom>
              <a:rect b="b" l="l" r="r" t="t"/>
              <a:pathLst>
                <a:path extrusionOk="0" h="606" w="1487">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1"/>
            <p:cNvSpPr/>
            <p:nvPr/>
          </p:nvSpPr>
          <p:spPr>
            <a:xfrm>
              <a:off x="4134263" y="2608825"/>
              <a:ext cx="37175" cy="15150"/>
            </a:xfrm>
            <a:custGeom>
              <a:rect b="b" l="l" r="r" t="t"/>
              <a:pathLst>
                <a:path extrusionOk="0" h="606" w="1487">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1"/>
            <p:cNvSpPr/>
            <p:nvPr/>
          </p:nvSpPr>
          <p:spPr>
            <a:xfrm>
              <a:off x="4134263" y="2652650"/>
              <a:ext cx="37175" cy="14900"/>
            </a:xfrm>
            <a:custGeom>
              <a:rect b="b" l="l" r="r" t="t"/>
              <a:pathLst>
                <a:path extrusionOk="0" h="596" w="1487">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1"/>
            <p:cNvSpPr/>
            <p:nvPr/>
          </p:nvSpPr>
          <p:spPr>
            <a:xfrm>
              <a:off x="4035838" y="2520150"/>
              <a:ext cx="343975" cy="345000"/>
            </a:xfrm>
            <a:custGeom>
              <a:rect b="b" l="l" r="r" t="t"/>
              <a:pathLst>
                <a:path extrusionOk="0" h="13800" w="13759">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1"/>
            <p:cNvSpPr/>
            <p:nvPr/>
          </p:nvSpPr>
          <p:spPr>
            <a:xfrm>
              <a:off x="4139388" y="2756200"/>
              <a:ext cx="135850" cy="15150"/>
            </a:xfrm>
            <a:custGeom>
              <a:rect b="b" l="l" r="r" t="t"/>
              <a:pathLst>
                <a:path extrusionOk="0" h="606" w="5434">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rect b="b" l="l" r="r" t="t"/>
              <a:pathLst>
                <a:path extrusionOk="0" h="2820" w="2820">
                  <a:moveTo>
                    <a:pt x="2389" y="0"/>
                  </a:moveTo>
                  <a:lnTo>
                    <a:pt x="1" y="2389"/>
                  </a:lnTo>
                  <a:lnTo>
                    <a:pt x="421" y="2819"/>
                  </a:lnTo>
                  <a:lnTo>
                    <a:pt x="2820" y="43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1"/>
            <p:cNvSpPr/>
            <p:nvPr/>
          </p:nvSpPr>
          <p:spPr>
            <a:xfrm>
              <a:off x="5596113" y="2565000"/>
              <a:ext cx="244525" cy="300150"/>
            </a:xfrm>
            <a:custGeom>
              <a:rect b="b" l="l" r="r" t="t"/>
              <a:pathLst>
                <a:path extrusionOk="0" h="12006" w="9781">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1"/>
            <p:cNvSpPr/>
            <p:nvPr/>
          </p:nvSpPr>
          <p:spPr>
            <a:xfrm>
              <a:off x="5661213" y="2619600"/>
              <a:ext cx="100500" cy="14900"/>
            </a:xfrm>
            <a:custGeom>
              <a:rect b="b" l="l" r="r" t="t"/>
              <a:pathLst>
                <a:path extrusionOk="0" h="596" w="402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1"/>
            <p:cNvSpPr/>
            <p:nvPr/>
          </p:nvSpPr>
          <p:spPr>
            <a:xfrm>
              <a:off x="5688888" y="2663425"/>
              <a:ext cx="60000" cy="14900"/>
            </a:xfrm>
            <a:custGeom>
              <a:rect b="b" l="l" r="r" t="t"/>
              <a:pathLst>
                <a:path extrusionOk="0" h="596" w="240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1"/>
            <p:cNvSpPr/>
            <p:nvPr/>
          </p:nvSpPr>
          <p:spPr>
            <a:xfrm>
              <a:off x="5732713" y="2520150"/>
              <a:ext cx="157150" cy="158175"/>
            </a:xfrm>
            <a:custGeom>
              <a:rect b="b" l="l" r="r" t="t"/>
              <a:pathLst>
                <a:path extrusionOk="0" h="6327" w="6286">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1"/>
            <p:cNvSpPr/>
            <p:nvPr/>
          </p:nvSpPr>
          <p:spPr>
            <a:xfrm>
              <a:off x="5787313" y="2575525"/>
              <a:ext cx="48975" cy="48450"/>
            </a:xfrm>
            <a:custGeom>
              <a:rect b="b" l="l" r="r" t="t"/>
              <a:pathLst>
                <a:path extrusionOk="0" h="1938" w="1959">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1"/>
            <p:cNvSpPr/>
            <p:nvPr/>
          </p:nvSpPr>
          <p:spPr>
            <a:xfrm>
              <a:off x="5780913" y="2570400"/>
              <a:ext cx="17950" cy="15150"/>
            </a:xfrm>
            <a:custGeom>
              <a:rect b="b" l="l" r="r" t="t"/>
              <a:pathLst>
                <a:path extrusionOk="0" h="606" w="718">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1"/>
            <p:cNvSpPr/>
            <p:nvPr/>
          </p:nvSpPr>
          <p:spPr>
            <a:xfrm>
              <a:off x="5824488" y="2614225"/>
              <a:ext cx="18200" cy="14875"/>
            </a:xfrm>
            <a:custGeom>
              <a:rect b="b" l="l" r="r" t="t"/>
              <a:pathLst>
                <a:path extrusionOk="0" h="595" w="728">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rect b="b" l="l" r="r" t="t"/>
              <a:pathLst>
                <a:path extrusionOk="0" h="10253" w="13758">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1"/>
            <p:cNvSpPr/>
            <p:nvPr/>
          </p:nvSpPr>
          <p:spPr>
            <a:xfrm>
              <a:off x="2744938" y="2658050"/>
              <a:ext cx="65100" cy="14875"/>
            </a:xfrm>
            <a:custGeom>
              <a:rect b="b" l="l" r="r" t="t"/>
              <a:pathLst>
                <a:path extrusionOk="0" h="595" w="2604">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1"/>
            <p:cNvSpPr/>
            <p:nvPr/>
          </p:nvSpPr>
          <p:spPr>
            <a:xfrm>
              <a:off x="2553738" y="2658050"/>
              <a:ext cx="65125" cy="14875"/>
            </a:xfrm>
            <a:custGeom>
              <a:rect b="b" l="l" r="r" t="t"/>
              <a:pathLst>
                <a:path extrusionOk="0" h="595" w="2605">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1"/>
            <p:cNvSpPr/>
            <p:nvPr/>
          </p:nvSpPr>
          <p:spPr>
            <a:xfrm>
              <a:off x="2553738" y="2707250"/>
              <a:ext cx="91775" cy="14900"/>
            </a:xfrm>
            <a:custGeom>
              <a:rect b="b" l="l" r="r" t="t"/>
              <a:pathLst>
                <a:path extrusionOk="0" h="596" w="3671">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1"/>
            <p:cNvSpPr/>
            <p:nvPr/>
          </p:nvSpPr>
          <p:spPr>
            <a:xfrm>
              <a:off x="2564513" y="2756200"/>
              <a:ext cx="81000" cy="15150"/>
            </a:xfrm>
            <a:custGeom>
              <a:rect b="b" l="l" r="r" t="t"/>
              <a:pathLst>
                <a:path extrusionOk="0" h="606" w="324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1"/>
            <p:cNvSpPr/>
            <p:nvPr/>
          </p:nvSpPr>
          <p:spPr>
            <a:xfrm>
              <a:off x="2716988" y="2707250"/>
              <a:ext cx="93050" cy="14900"/>
            </a:xfrm>
            <a:custGeom>
              <a:rect b="b" l="l" r="r" t="t"/>
              <a:pathLst>
                <a:path extrusionOk="0" h="596" w="3722">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1"/>
            <p:cNvSpPr/>
            <p:nvPr/>
          </p:nvSpPr>
          <p:spPr>
            <a:xfrm>
              <a:off x="2716988" y="2756200"/>
              <a:ext cx="82300" cy="15150"/>
            </a:xfrm>
            <a:custGeom>
              <a:rect b="b" l="l" r="r" t="t"/>
              <a:pathLst>
                <a:path extrusionOk="0" h="606" w="3292">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1"/>
            <p:cNvSpPr/>
            <p:nvPr/>
          </p:nvSpPr>
          <p:spPr>
            <a:xfrm>
              <a:off x="2548363" y="2520475"/>
              <a:ext cx="267075" cy="179100"/>
            </a:xfrm>
            <a:custGeom>
              <a:rect b="b" l="l" r="r" t="t"/>
              <a:pathLst>
                <a:path extrusionOk="0" h="7164" w="10683">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rect b="b" l="l" r="r" t="t"/>
              <a:pathLst>
                <a:path extrusionOk="0" h="6926" w="6746">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1"/>
            <p:cNvSpPr/>
            <p:nvPr/>
          </p:nvSpPr>
          <p:spPr>
            <a:xfrm>
              <a:off x="1003188" y="2144500"/>
              <a:ext cx="343975" cy="185775"/>
            </a:xfrm>
            <a:custGeom>
              <a:rect b="b" l="l" r="r" t="t"/>
              <a:pathLst>
                <a:path extrusionOk="0" h="7431" w="13759">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rect b="b" l="l" r="r" t="t"/>
              <a:pathLst>
                <a:path extrusionOk="0" h="11533" w="13758">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1"/>
            <p:cNvSpPr/>
            <p:nvPr/>
          </p:nvSpPr>
          <p:spPr>
            <a:xfrm>
              <a:off x="7851463" y="2048350"/>
              <a:ext cx="48975" cy="58700"/>
            </a:xfrm>
            <a:custGeom>
              <a:rect b="b" l="l" r="r" t="t"/>
              <a:pathLst>
                <a:path extrusionOk="0" h="2348" w="1959">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1"/>
            <p:cNvSpPr/>
            <p:nvPr/>
          </p:nvSpPr>
          <p:spPr>
            <a:xfrm>
              <a:off x="7905788" y="2092175"/>
              <a:ext cx="27950" cy="14875"/>
            </a:xfrm>
            <a:custGeom>
              <a:rect b="b" l="l" r="r" t="t"/>
              <a:pathLst>
                <a:path extrusionOk="0" h="595" w="1118">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1"/>
            <p:cNvSpPr/>
            <p:nvPr/>
          </p:nvSpPr>
          <p:spPr>
            <a:xfrm>
              <a:off x="7851463" y="2135725"/>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1"/>
            <p:cNvSpPr/>
            <p:nvPr/>
          </p:nvSpPr>
          <p:spPr>
            <a:xfrm>
              <a:off x="8004188" y="2048350"/>
              <a:ext cx="82050" cy="14875"/>
            </a:xfrm>
            <a:custGeom>
              <a:rect b="b" l="l" r="r" t="t"/>
              <a:pathLst>
                <a:path extrusionOk="0" h="595" w="3282">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1"/>
            <p:cNvSpPr/>
            <p:nvPr/>
          </p:nvSpPr>
          <p:spPr>
            <a:xfrm>
              <a:off x="8004188" y="2092175"/>
              <a:ext cx="82050" cy="14875"/>
            </a:xfrm>
            <a:custGeom>
              <a:rect b="b" l="l" r="r" t="t"/>
              <a:pathLst>
                <a:path extrusionOk="0" h="595" w="3282">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1"/>
            <p:cNvSpPr/>
            <p:nvPr/>
          </p:nvSpPr>
          <p:spPr>
            <a:xfrm>
              <a:off x="8004188" y="2135725"/>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1"/>
            <p:cNvSpPr/>
            <p:nvPr/>
          </p:nvSpPr>
          <p:spPr>
            <a:xfrm>
              <a:off x="8004188" y="2179550"/>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1"/>
            <p:cNvSpPr/>
            <p:nvPr/>
          </p:nvSpPr>
          <p:spPr>
            <a:xfrm>
              <a:off x="7851463" y="2179550"/>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1"/>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1"/>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1"/>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1"/>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1"/>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1"/>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rect b="b" l="l" r="r" t="t"/>
              <a:pathLst>
                <a:path extrusionOk="0" h="13749" w="10632">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1"/>
            <p:cNvSpPr/>
            <p:nvPr/>
          </p:nvSpPr>
          <p:spPr>
            <a:xfrm>
              <a:off x="6377788" y="2069600"/>
              <a:ext cx="188925" cy="212500"/>
            </a:xfrm>
            <a:custGeom>
              <a:rect b="b" l="l" r="r" t="t"/>
              <a:pathLst>
                <a:path extrusionOk="0" h="8500" w="7557">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1"/>
            <p:cNvSpPr/>
            <p:nvPr/>
          </p:nvSpPr>
          <p:spPr>
            <a:xfrm>
              <a:off x="6436488" y="2125225"/>
              <a:ext cx="70500" cy="101525"/>
            </a:xfrm>
            <a:custGeom>
              <a:rect b="b" l="l" r="r" t="t"/>
              <a:pathLst>
                <a:path extrusionOk="0" h="4061" w="282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1"/>
            <p:cNvSpPr/>
            <p:nvPr/>
          </p:nvSpPr>
          <p:spPr>
            <a:xfrm>
              <a:off x="6506963" y="2118825"/>
              <a:ext cx="18225" cy="14875"/>
            </a:xfrm>
            <a:custGeom>
              <a:rect b="b" l="l" r="r" t="t"/>
              <a:pathLst>
                <a:path extrusionOk="0" h="595" w="729">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1"/>
            <p:cNvSpPr/>
            <p:nvPr/>
          </p:nvSpPr>
          <p:spPr>
            <a:xfrm>
              <a:off x="6506963" y="2218000"/>
              <a:ext cx="18225" cy="15150"/>
            </a:xfrm>
            <a:custGeom>
              <a:rect b="b" l="l" r="r" t="t"/>
              <a:pathLst>
                <a:path extrusionOk="0" h="606" w="729">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1"/>
            <p:cNvSpPr/>
            <p:nvPr/>
          </p:nvSpPr>
          <p:spPr>
            <a:xfrm>
              <a:off x="6412913" y="2118825"/>
              <a:ext cx="19250" cy="14875"/>
            </a:xfrm>
            <a:custGeom>
              <a:rect b="b" l="l" r="r" t="t"/>
              <a:pathLst>
                <a:path extrusionOk="0" h="595" w="77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1"/>
            <p:cNvSpPr/>
            <p:nvPr/>
          </p:nvSpPr>
          <p:spPr>
            <a:xfrm>
              <a:off x="6412913" y="2218000"/>
              <a:ext cx="19250" cy="15150"/>
            </a:xfrm>
            <a:custGeom>
              <a:rect b="b" l="l" r="r" t="t"/>
              <a:pathLst>
                <a:path extrusionOk="0" h="606" w="77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rect b="b" l="l" r="r" t="t"/>
              <a:pathLst>
                <a:path extrusionOk="0" h="10202" w="13748">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1"/>
            <p:cNvSpPr/>
            <p:nvPr/>
          </p:nvSpPr>
          <p:spPr>
            <a:xfrm>
              <a:off x="5701713" y="2026800"/>
              <a:ext cx="92025" cy="15150"/>
            </a:xfrm>
            <a:custGeom>
              <a:rect b="b" l="l" r="r" t="t"/>
              <a:pathLst>
                <a:path extrusionOk="0" h="606" w="3681">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1"/>
            <p:cNvSpPr/>
            <p:nvPr/>
          </p:nvSpPr>
          <p:spPr>
            <a:xfrm>
              <a:off x="5537438" y="2026800"/>
              <a:ext cx="92800" cy="15150"/>
            </a:xfrm>
            <a:custGeom>
              <a:rect b="b" l="l" r="r" t="t"/>
              <a:pathLst>
                <a:path extrusionOk="0" h="606" w="3712">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1"/>
            <p:cNvSpPr/>
            <p:nvPr/>
          </p:nvSpPr>
          <p:spPr>
            <a:xfrm>
              <a:off x="5537438" y="2076025"/>
              <a:ext cx="92800" cy="14875"/>
            </a:xfrm>
            <a:custGeom>
              <a:rect b="b" l="l" r="r" t="t"/>
              <a:pathLst>
                <a:path extrusionOk="0" h="595" w="3712">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1"/>
            <p:cNvSpPr/>
            <p:nvPr/>
          </p:nvSpPr>
          <p:spPr>
            <a:xfrm>
              <a:off x="5537438" y="2125225"/>
              <a:ext cx="48975" cy="14900"/>
            </a:xfrm>
            <a:custGeom>
              <a:rect b="b" l="l" r="r" t="t"/>
              <a:pathLst>
                <a:path extrusionOk="0" h="596" w="1959">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1"/>
            <p:cNvSpPr/>
            <p:nvPr/>
          </p:nvSpPr>
          <p:spPr>
            <a:xfrm>
              <a:off x="5701713" y="2076025"/>
              <a:ext cx="92025" cy="14875"/>
            </a:xfrm>
            <a:custGeom>
              <a:rect b="b" l="l" r="r" t="t"/>
              <a:pathLst>
                <a:path extrusionOk="0" h="595" w="3681">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1"/>
            <p:cNvSpPr/>
            <p:nvPr/>
          </p:nvSpPr>
          <p:spPr>
            <a:xfrm>
              <a:off x="5745538" y="2125225"/>
              <a:ext cx="48200" cy="14900"/>
            </a:xfrm>
            <a:custGeom>
              <a:rect b="b" l="l" r="r" t="t"/>
              <a:pathLst>
                <a:path extrusionOk="0" h="596" w="1928">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1"/>
            <p:cNvSpPr/>
            <p:nvPr/>
          </p:nvSpPr>
          <p:spPr>
            <a:xfrm>
              <a:off x="5592788" y="2141125"/>
              <a:ext cx="180450" cy="179425"/>
            </a:xfrm>
            <a:custGeom>
              <a:rect b="b" l="l" r="r" t="t"/>
              <a:pathLst>
                <a:path extrusionOk="0" h="7177" w="7218">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rect b="b" l="l" r="r" t="t"/>
              <a:pathLst>
                <a:path extrusionOk="0" h="2365" w="1918">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1"/>
            <p:cNvSpPr/>
            <p:nvPr/>
          </p:nvSpPr>
          <p:spPr>
            <a:xfrm>
              <a:off x="4744988" y="1976825"/>
              <a:ext cx="343975" cy="343725"/>
            </a:xfrm>
            <a:custGeom>
              <a:rect b="b" l="l" r="r" t="t"/>
              <a:pathLst>
                <a:path extrusionOk="0" h="13749" w="13759">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1"/>
            <p:cNvSpPr/>
            <p:nvPr/>
          </p:nvSpPr>
          <p:spPr>
            <a:xfrm>
              <a:off x="4843163" y="2064225"/>
              <a:ext cx="38450" cy="15150"/>
            </a:xfrm>
            <a:custGeom>
              <a:rect b="b" l="l" r="r" t="t"/>
              <a:pathLst>
                <a:path extrusionOk="0" h="606" w="1538">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1"/>
            <p:cNvSpPr/>
            <p:nvPr/>
          </p:nvSpPr>
          <p:spPr>
            <a:xfrm>
              <a:off x="4788813" y="2108050"/>
              <a:ext cx="92800" cy="14900"/>
            </a:xfrm>
            <a:custGeom>
              <a:rect b="b" l="l" r="r" t="t"/>
              <a:pathLst>
                <a:path extrusionOk="0" h="596" w="3712">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1"/>
            <p:cNvSpPr/>
            <p:nvPr/>
          </p:nvSpPr>
          <p:spPr>
            <a:xfrm>
              <a:off x="4788813" y="2151875"/>
              <a:ext cx="92800" cy="14900"/>
            </a:xfrm>
            <a:custGeom>
              <a:rect b="b" l="l" r="r" t="t"/>
              <a:pathLst>
                <a:path extrusionOk="0" h="596" w="3712">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1"/>
            <p:cNvSpPr/>
            <p:nvPr/>
          </p:nvSpPr>
          <p:spPr>
            <a:xfrm>
              <a:off x="4953088" y="2108050"/>
              <a:ext cx="92050" cy="14900"/>
            </a:xfrm>
            <a:custGeom>
              <a:rect b="b" l="l" r="r" t="t"/>
              <a:pathLst>
                <a:path extrusionOk="0" h="596" w="3682">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1"/>
            <p:cNvSpPr/>
            <p:nvPr/>
          </p:nvSpPr>
          <p:spPr>
            <a:xfrm>
              <a:off x="4953088" y="2064225"/>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1"/>
            <p:cNvSpPr/>
            <p:nvPr/>
          </p:nvSpPr>
          <p:spPr>
            <a:xfrm>
              <a:off x="4953088" y="2020400"/>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1"/>
            <p:cNvSpPr/>
            <p:nvPr/>
          </p:nvSpPr>
          <p:spPr>
            <a:xfrm>
              <a:off x="4953088" y="2151875"/>
              <a:ext cx="70525" cy="14900"/>
            </a:xfrm>
            <a:custGeom>
              <a:rect b="b" l="l" r="r" t="t"/>
              <a:pathLst>
                <a:path extrusionOk="0" h="596" w="2821">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rect b="b" l="l" r="r" t="t"/>
              <a:pathLst>
                <a:path extrusionOk="0" h="11739" w="9309">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1"/>
            <p:cNvSpPr/>
            <p:nvPr/>
          </p:nvSpPr>
          <p:spPr>
            <a:xfrm>
              <a:off x="7218163" y="2184525"/>
              <a:ext cx="136625" cy="136025"/>
            </a:xfrm>
            <a:custGeom>
              <a:rect b="b" l="l" r="r" t="t"/>
              <a:pathLst>
                <a:path extrusionOk="0" h="5441" w="5465">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1"/>
            <p:cNvSpPr/>
            <p:nvPr/>
          </p:nvSpPr>
          <p:spPr>
            <a:xfrm>
              <a:off x="7135888" y="2021675"/>
              <a:ext cx="118700" cy="68200"/>
            </a:xfrm>
            <a:custGeom>
              <a:rect b="b" l="l" r="r" t="t"/>
              <a:pathLst>
                <a:path extrusionOk="0" h="2728" w="4748">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1"/>
            <p:cNvSpPr/>
            <p:nvPr/>
          </p:nvSpPr>
          <p:spPr>
            <a:xfrm>
              <a:off x="7008788" y="2102675"/>
              <a:ext cx="38450" cy="15150"/>
            </a:xfrm>
            <a:custGeom>
              <a:rect b="b" l="l" r="r" t="t"/>
              <a:pathLst>
                <a:path extrusionOk="0" h="606" w="1538">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1"/>
            <p:cNvSpPr/>
            <p:nvPr/>
          </p:nvSpPr>
          <p:spPr>
            <a:xfrm>
              <a:off x="7008788" y="2052775"/>
              <a:ext cx="39475" cy="26600"/>
            </a:xfrm>
            <a:custGeom>
              <a:rect b="b" l="l" r="r" t="t"/>
              <a:pathLst>
                <a:path extrusionOk="0" h="1064" w="1579">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1"/>
            <p:cNvSpPr/>
            <p:nvPr/>
          </p:nvSpPr>
          <p:spPr>
            <a:xfrm>
              <a:off x="7008788" y="2141125"/>
              <a:ext cx="39475" cy="26675"/>
            </a:xfrm>
            <a:custGeom>
              <a:rect b="b" l="l" r="r" t="t"/>
              <a:pathLst>
                <a:path extrusionOk="0" h="1067" w="1579">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rect b="b" l="l" r="r" t="t"/>
              <a:pathLst>
                <a:path extrusionOk="0" h="3158" w="3158">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1"/>
            <p:cNvSpPr/>
            <p:nvPr/>
          </p:nvSpPr>
          <p:spPr>
            <a:xfrm>
              <a:off x="4224988" y="2234150"/>
              <a:ext cx="78950" cy="78950"/>
            </a:xfrm>
            <a:custGeom>
              <a:rect b="b" l="l" r="r" t="t"/>
              <a:pathLst>
                <a:path extrusionOk="0" h="3158" w="3158">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1"/>
            <p:cNvSpPr/>
            <p:nvPr/>
          </p:nvSpPr>
          <p:spPr>
            <a:xfrm>
              <a:off x="4267538" y="2141125"/>
              <a:ext cx="18225" cy="15125"/>
            </a:xfrm>
            <a:custGeom>
              <a:rect b="b" l="l" r="r" t="t"/>
              <a:pathLst>
                <a:path extrusionOk="0" h="605" w="729">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1"/>
            <p:cNvSpPr/>
            <p:nvPr/>
          </p:nvSpPr>
          <p:spPr>
            <a:xfrm>
              <a:off x="4017663" y="1976825"/>
              <a:ext cx="321650" cy="343725"/>
            </a:xfrm>
            <a:custGeom>
              <a:rect b="b" l="l" r="r" t="t"/>
              <a:pathLst>
                <a:path extrusionOk="0" h="13749" w="12866">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1"/>
            <p:cNvSpPr/>
            <p:nvPr/>
          </p:nvSpPr>
          <p:spPr>
            <a:xfrm>
              <a:off x="4126563" y="2048350"/>
              <a:ext cx="92050" cy="14875"/>
            </a:xfrm>
            <a:custGeom>
              <a:rect b="b" l="l" r="r" t="t"/>
              <a:pathLst>
                <a:path extrusionOk="0" h="595" w="3682">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1"/>
            <p:cNvSpPr/>
            <p:nvPr/>
          </p:nvSpPr>
          <p:spPr>
            <a:xfrm>
              <a:off x="4137338" y="2092175"/>
              <a:ext cx="70500" cy="14875"/>
            </a:xfrm>
            <a:custGeom>
              <a:rect b="b" l="l" r="r" t="t"/>
              <a:pathLst>
                <a:path extrusionOk="0" h="595" w="282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rect b="b" l="l" r="r" t="t"/>
              <a:pathLst>
                <a:path extrusionOk="0" h="595" w="1744">
                  <a:moveTo>
                    <a:pt x="1" y="0"/>
                  </a:moveTo>
                  <a:lnTo>
                    <a:pt x="1" y="595"/>
                  </a:lnTo>
                  <a:lnTo>
                    <a:pt x="1744" y="595"/>
                  </a:lnTo>
                  <a:lnTo>
                    <a:pt x="174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1"/>
            <p:cNvSpPr/>
            <p:nvPr/>
          </p:nvSpPr>
          <p:spPr>
            <a:xfrm>
              <a:off x="3339763" y="2115475"/>
              <a:ext cx="43600" cy="15150"/>
            </a:xfrm>
            <a:custGeom>
              <a:rect b="b" l="l" r="r" t="t"/>
              <a:pathLst>
                <a:path extrusionOk="0" h="606" w="1744">
                  <a:moveTo>
                    <a:pt x="1" y="1"/>
                  </a:moveTo>
                  <a:lnTo>
                    <a:pt x="1" y="606"/>
                  </a:lnTo>
                  <a:lnTo>
                    <a:pt x="1744" y="606"/>
                  </a:lnTo>
                  <a:lnTo>
                    <a:pt x="174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1"/>
            <p:cNvSpPr/>
            <p:nvPr/>
          </p:nvSpPr>
          <p:spPr>
            <a:xfrm>
              <a:off x="3427163" y="2051425"/>
              <a:ext cx="43850" cy="13850"/>
            </a:xfrm>
            <a:custGeom>
              <a:rect b="b" l="l" r="r" t="t"/>
              <a:pathLst>
                <a:path extrusionOk="0" h="554" w="1754">
                  <a:moveTo>
                    <a:pt x="1" y="0"/>
                  </a:moveTo>
                  <a:lnTo>
                    <a:pt x="1" y="554"/>
                  </a:lnTo>
                  <a:lnTo>
                    <a:pt x="1754" y="554"/>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1"/>
            <p:cNvSpPr/>
            <p:nvPr/>
          </p:nvSpPr>
          <p:spPr>
            <a:xfrm>
              <a:off x="3427163" y="2090875"/>
              <a:ext cx="43850" cy="15150"/>
            </a:xfrm>
            <a:custGeom>
              <a:rect b="b" l="l" r="r" t="t"/>
              <a:pathLst>
                <a:path extrusionOk="0" h="606" w="1754">
                  <a:moveTo>
                    <a:pt x="1" y="1"/>
                  </a:moveTo>
                  <a:lnTo>
                    <a:pt x="1" y="606"/>
                  </a:lnTo>
                  <a:lnTo>
                    <a:pt x="1754" y="606"/>
                  </a:lnTo>
                  <a:lnTo>
                    <a:pt x="175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1"/>
            <p:cNvSpPr/>
            <p:nvPr/>
          </p:nvSpPr>
          <p:spPr>
            <a:xfrm>
              <a:off x="3287238" y="1976825"/>
              <a:ext cx="343950" cy="343725"/>
            </a:xfrm>
            <a:custGeom>
              <a:rect b="b" l="l" r="r" t="t"/>
              <a:pathLst>
                <a:path extrusionOk="0" h="13749" w="13758">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rect b="b" l="l" r="r" t="t"/>
              <a:pathLst>
                <a:path extrusionOk="0" h="5855" w="1380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1"/>
            <p:cNvSpPr/>
            <p:nvPr/>
          </p:nvSpPr>
          <p:spPr>
            <a:xfrm>
              <a:off x="2594238" y="1997450"/>
              <a:ext cx="154825" cy="150100"/>
            </a:xfrm>
            <a:custGeom>
              <a:rect b="b" l="l" r="r" t="t"/>
              <a:pathLst>
                <a:path extrusionOk="0" h="6004" w="6193">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1"/>
            <p:cNvSpPr/>
            <p:nvPr/>
          </p:nvSpPr>
          <p:spPr>
            <a:xfrm>
              <a:off x="2662663" y="2064225"/>
              <a:ext cx="18225" cy="15150"/>
            </a:xfrm>
            <a:custGeom>
              <a:rect b="b" l="l" r="r" t="t"/>
              <a:pathLst>
                <a:path extrusionOk="0" h="606" w="729">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1"/>
            <p:cNvSpPr/>
            <p:nvPr/>
          </p:nvSpPr>
          <p:spPr>
            <a:xfrm>
              <a:off x="2783363" y="1976825"/>
              <a:ext cx="18225" cy="14900"/>
            </a:xfrm>
            <a:custGeom>
              <a:rect b="b" l="l" r="r" t="t"/>
              <a:pathLst>
                <a:path extrusionOk="0" h="596" w="729">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1"/>
            <p:cNvSpPr/>
            <p:nvPr/>
          </p:nvSpPr>
          <p:spPr>
            <a:xfrm>
              <a:off x="2541938" y="2130600"/>
              <a:ext cx="19250" cy="14900"/>
            </a:xfrm>
            <a:custGeom>
              <a:rect b="b" l="l" r="r" t="t"/>
              <a:pathLst>
                <a:path extrusionOk="0" h="596" w="77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1"/>
            <p:cNvSpPr/>
            <p:nvPr/>
          </p:nvSpPr>
          <p:spPr>
            <a:xfrm>
              <a:off x="2520688" y="2031175"/>
              <a:ext cx="18200" cy="14875"/>
            </a:xfrm>
            <a:custGeom>
              <a:rect b="b" l="l" r="r" t="t"/>
              <a:pathLst>
                <a:path extrusionOk="0" h="595" w="728">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1"/>
            <p:cNvSpPr/>
            <p:nvPr/>
          </p:nvSpPr>
          <p:spPr>
            <a:xfrm>
              <a:off x="2771588" y="2113425"/>
              <a:ext cx="19250" cy="14900"/>
            </a:xfrm>
            <a:custGeom>
              <a:rect b="b" l="l" r="r" t="t"/>
              <a:pathLst>
                <a:path extrusionOk="0" h="596" w="77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rect b="b" l="l" r="r" t="t"/>
              <a:pathLst>
                <a:path extrusionOk="0" h="12426" w="10253">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1"/>
            <p:cNvSpPr/>
            <p:nvPr/>
          </p:nvSpPr>
          <p:spPr>
            <a:xfrm>
              <a:off x="1095988" y="1544225"/>
              <a:ext cx="159175" cy="100475"/>
            </a:xfrm>
            <a:custGeom>
              <a:rect b="b" l="l" r="r" t="t"/>
              <a:pathLst>
                <a:path extrusionOk="0" h="4019" w="6367">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1"/>
            <p:cNvSpPr/>
            <p:nvPr/>
          </p:nvSpPr>
          <p:spPr>
            <a:xfrm>
              <a:off x="1095988" y="1711650"/>
              <a:ext cx="58950" cy="64675"/>
            </a:xfrm>
            <a:custGeom>
              <a:rect b="b" l="l" r="r" t="t"/>
              <a:pathLst>
                <a:path extrusionOk="0" h="2587" w="2358">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1"/>
            <p:cNvSpPr/>
            <p:nvPr/>
          </p:nvSpPr>
          <p:spPr>
            <a:xfrm>
              <a:off x="1095988" y="1476375"/>
              <a:ext cx="158150" cy="75300"/>
            </a:xfrm>
            <a:custGeom>
              <a:rect b="b" l="l" r="r" t="t"/>
              <a:pathLst>
                <a:path extrusionOk="0" h="3012" w="6326">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rect b="b" l="l" r="r" t="t"/>
              <a:pathLst>
                <a:path extrusionOk="0" h="2266" w="2266">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1"/>
            <p:cNvSpPr/>
            <p:nvPr/>
          </p:nvSpPr>
          <p:spPr>
            <a:xfrm>
              <a:off x="1948138" y="2169050"/>
              <a:ext cx="56650" cy="56400"/>
            </a:xfrm>
            <a:custGeom>
              <a:rect b="b" l="l" r="r" t="t"/>
              <a:pathLst>
                <a:path extrusionOk="0" h="2256" w="2266">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1"/>
            <p:cNvSpPr/>
            <p:nvPr/>
          </p:nvSpPr>
          <p:spPr>
            <a:xfrm>
              <a:off x="1757188" y="1976825"/>
              <a:ext cx="255050" cy="343800"/>
            </a:xfrm>
            <a:custGeom>
              <a:rect b="b" l="l" r="r" t="t"/>
              <a:pathLst>
                <a:path extrusionOk="0" h="13752" w="10202">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1"/>
            <p:cNvSpPr/>
            <p:nvPr/>
          </p:nvSpPr>
          <p:spPr>
            <a:xfrm>
              <a:off x="1800763" y="2020400"/>
              <a:ext cx="167900" cy="167900"/>
            </a:xfrm>
            <a:custGeom>
              <a:rect b="b" l="l" r="r" t="t"/>
              <a:pathLst>
                <a:path extrusionOk="0" h="6716" w="6716">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1"/>
            <p:cNvSpPr/>
            <p:nvPr/>
          </p:nvSpPr>
          <p:spPr>
            <a:xfrm>
              <a:off x="1854338" y="2058700"/>
              <a:ext cx="37425" cy="75000"/>
            </a:xfrm>
            <a:custGeom>
              <a:rect b="b" l="l" r="r" t="t"/>
              <a:pathLst>
                <a:path extrusionOk="0" h="3000" w="1497">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rect b="b" l="l" r="r" t="t"/>
              <a:pathLst>
                <a:path extrusionOk="0" h="4398" w="596">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1"/>
            <p:cNvSpPr/>
            <p:nvPr/>
          </p:nvSpPr>
          <p:spPr>
            <a:xfrm>
              <a:off x="7932438" y="1459900"/>
              <a:ext cx="138925" cy="127150"/>
            </a:xfrm>
            <a:custGeom>
              <a:rect b="b" l="l" r="r" t="t"/>
              <a:pathLst>
                <a:path extrusionOk="0" h="5086" w="5557">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1"/>
            <p:cNvSpPr/>
            <p:nvPr/>
          </p:nvSpPr>
          <p:spPr>
            <a:xfrm>
              <a:off x="7886563" y="1616750"/>
              <a:ext cx="57700" cy="112275"/>
            </a:xfrm>
            <a:custGeom>
              <a:rect b="b" l="l" r="r" t="t"/>
              <a:pathLst>
                <a:path extrusionOk="0" h="4491" w="2308">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1"/>
            <p:cNvSpPr/>
            <p:nvPr/>
          </p:nvSpPr>
          <p:spPr>
            <a:xfrm>
              <a:off x="7796863" y="1616750"/>
              <a:ext cx="69475" cy="112425"/>
            </a:xfrm>
            <a:custGeom>
              <a:rect b="b" l="l" r="r" t="t"/>
              <a:pathLst>
                <a:path extrusionOk="0" h="4497" w="2779">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1"/>
            <p:cNvSpPr/>
            <p:nvPr/>
          </p:nvSpPr>
          <p:spPr>
            <a:xfrm>
              <a:off x="8068263" y="1616750"/>
              <a:ext cx="72550" cy="111250"/>
            </a:xfrm>
            <a:custGeom>
              <a:rect b="b" l="l" r="r" t="t"/>
              <a:pathLst>
                <a:path extrusionOk="0" h="4450" w="2902">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1"/>
            <p:cNvSpPr/>
            <p:nvPr/>
          </p:nvSpPr>
          <p:spPr>
            <a:xfrm>
              <a:off x="7964463" y="1618025"/>
              <a:ext cx="83325" cy="110250"/>
            </a:xfrm>
            <a:custGeom>
              <a:rect b="b" l="l" r="r" t="t"/>
              <a:pathLst>
                <a:path extrusionOk="0" h="4410" w="3333">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rect b="b" l="l" r="r" t="t"/>
              <a:pathLst>
                <a:path extrusionOk="0" h="2820" w="2820">
                  <a:moveTo>
                    <a:pt x="2440" y="0"/>
                  </a:moveTo>
                  <a:lnTo>
                    <a:pt x="0" y="2389"/>
                  </a:lnTo>
                  <a:lnTo>
                    <a:pt x="431" y="2819"/>
                  </a:lnTo>
                  <a:lnTo>
                    <a:pt x="2820" y="380"/>
                  </a:lnTo>
                  <a:lnTo>
                    <a:pt x="2440"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1"/>
            <p:cNvSpPr/>
            <p:nvPr/>
          </p:nvSpPr>
          <p:spPr>
            <a:xfrm>
              <a:off x="6330638" y="1466300"/>
              <a:ext cx="244775" cy="300150"/>
            </a:xfrm>
            <a:custGeom>
              <a:rect b="b" l="l" r="r" t="t"/>
              <a:pathLst>
                <a:path extrusionOk="0" h="12006" w="9791">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1"/>
            <p:cNvSpPr/>
            <p:nvPr/>
          </p:nvSpPr>
          <p:spPr>
            <a:xfrm>
              <a:off x="6379838" y="1422750"/>
              <a:ext cx="145350" cy="179175"/>
            </a:xfrm>
            <a:custGeom>
              <a:rect b="b" l="l" r="r" t="t"/>
              <a:pathLst>
                <a:path extrusionOk="0" h="7167" w="5814">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1"/>
            <p:cNvSpPr/>
            <p:nvPr/>
          </p:nvSpPr>
          <p:spPr>
            <a:xfrm>
              <a:off x="6428038" y="1488425"/>
              <a:ext cx="59725" cy="41975"/>
            </a:xfrm>
            <a:custGeom>
              <a:rect b="b" l="l" r="r" t="t"/>
              <a:pathLst>
                <a:path extrusionOk="0" h="1679" w="2389">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1"/>
            <p:cNvSpPr/>
            <p:nvPr/>
          </p:nvSpPr>
          <p:spPr>
            <a:xfrm>
              <a:off x="6406513" y="1635975"/>
              <a:ext cx="92025" cy="15150"/>
            </a:xfrm>
            <a:custGeom>
              <a:rect b="b" l="l" r="r" t="t"/>
              <a:pathLst>
                <a:path extrusionOk="0" h="606" w="3681">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rect b="b" l="l" r="r" t="t"/>
              <a:pathLst>
                <a:path extrusionOk="0" h="1836" w="1836">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1"/>
            <p:cNvSpPr/>
            <p:nvPr/>
          </p:nvSpPr>
          <p:spPr>
            <a:xfrm>
              <a:off x="5762713" y="1669300"/>
              <a:ext cx="45900" cy="45900"/>
            </a:xfrm>
            <a:custGeom>
              <a:rect b="b" l="l" r="r" t="t"/>
              <a:pathLst>
                <a:path extrusionOk="0" h="1836" w="1836">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1"/>
            <p:cNvSpPr/>
            <p:nvPr/>
          </p:nvSpPr>
          <p:spPr>
            <a:xfrm>
              <a:off x="5532063" y="1422500"/>
              <a:ext cx="343700" cy="343950"/>
            </a:xfrm>
            <a:custGeom>
              <a:rect b="b" l="l" r="r" t="t"/>
              <a:pathLst>
                <a:path extrusionOk="0" h="13758" w="13748">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1"/>
            <p:cNvSpPr/>
            <p:nvPr/>
          </p:nvSpPr>
          <p:spPr>
            <a:xfrm>
              <a:off x="5669688" y="1581550"/>
              <a:ext cx="69475" cy="80075"/>
            </a:xfrm>
            <a:custGeom>
              <a:rect b="b" l="l" r="r" t="t"/>
              <a:pathLst>
                <a:path extrusionOk="0" h="3203" w="2779">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rect b="b" l="l" r="r" t="t"/>
              <a:pathLst>
                <a:path extrusionOk="0" h="2133" w="1283">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1"/>
            <p:cNvSpPr/>
            <p:nvPr/>
          </p:nvSpPr>
          <p:spPr>
            <a:xfrm>
              <a:off x="7237388" y="1467300"/>
              <a:ext cx="32050" cy="57725"/>
            </a:xfrm>
            <a:custGeom>
              <a:rect b="b" l="l" r="r" t="t"/>
              <a:pathLst>
                <a:path extrusionOk="0" h="2309" w="1282">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1"/>
            <p:cNvSpPr/>
            <p:nvPr/>
          </p:nvSpPr>
          <p:spPr>
            <a:xfrm>
              <a:off x="7029038" y="1466300"/>
              <a:ext cx="343950" cy="256325"/>
            </a:xfrm>
            <a:custGeom>
              <a:rect b="b" l="l" r="r" t="t"/>
              <a:pathLst>
                <a:path extrusionOk="0" h="10253" w="13758">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rect b="b" l="l" r="r" t="t"/>
              <a:pathLst>
                <a:path extrusionOk="0" h="13758" w="11073">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1"/>
            <p:cNvSpPr/>
            <p:nvPr/>
          </p:nvSpPr>
          <p:spPr>
            <a:xfrm>
              <a:off x="4130938" y="1483475"/>
              <a:ext cx="62050" cy="58725"/>
            </a:xfrm>
            <a:custGeom>
              <a:rect b="b" l="l" r="r" t="t"/>
              <a:pathLst>
                <a:path extrusionOk="0" h="2349" w="2482">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1"/>
            <p:cNvSpPr/>
            <p:nvPr/>
          </p:nvSpPr>
          <p:spPr>
            <a:xfrm>
              <a:off x="4182188" y="1532425"/>
              <a:ext cx="96125" cy="97175"/>
            </a:xfrm>
            <a:custGeom>
              <a:rect b="b" l="l" r="r" t="t"/>
              <a:pathLst>
                <a:path extrusionOk="0" h="3887" w="3845">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1"/>
            <p:cNvSpPr/>
            <p:nvPr/>
          </p:nvSpPr>
          <p:spPr>
            <a:xfrm>
              <a:off x="4109663" y="1483475"/>
              <a:ext cx="134575" cy="134575"/>
            </a:xfrm>
            <a:custGeom>
              <a:rect b="b" l="l" r="r" t="t"/>
              <a:pathLst>
                <a:path extrusionOk="0" h="5383" w="5383">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1"/>
            <p:cNvSpPr/>
            <p:nvPr/>
          </p:nvSpPr>
          <p:spPr>
            <a:xfrm>
              <a:off x="4097863" y="1559925"/>
              <a:ext cx="70500" cy="69675"/>
            </a:xfrm>
            <a:custGeom>
              <a:rect b="b" l="l" r="r" t="t"/>
              <a:pathLst>
                <a:path extrusionOk="0" h="2787" w="282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1"/>
            <p:cNvSpPr/>
            <p:nvPr/>
          </p:nvSpPr>
          <p:spPr>
            <a:xfrm>
              <a:off x="4147088" y="1653150"/>
              <a:ext cx="81000" cy="14875"/>
            </a:xfrm>
            <a:custGeom>
              <a:rect b="b" l="l" r="r" t="t"/>
              <a:pathLst>
                <a:path extrusionOk="0" h="595" w="324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rect b="b" l="l" r="r" t="t"/>
              <a:pathLst>
                <a:path extrusionOk="0" h="2585" w="2359">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1"/>
            <p:cNvSpPr/>
            <p:nvPr/>
          </p:nvSpPr>
          <p:spPr>
            <a:xfrm>
              <a:off x="2608063" y="1461950"/>
              <a:ext cx="125100" cy="113300"/>
            </a:xfrm>
            <a:custGeom>
              <a:rect b="b" l="l" r="r" t="t"/>
              <a:pathLst>
                <a:path extrusionOk="0" h="4532" w="5004">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1"/>
            <p:cNvSpPr/>
            <p:nvPr/>
          </p:nvSpPr>
          <p:spPr>
            <a:xfrm>
              <a:off x="2548363" y="1422500"/>
              <a:ext cx="266050" cy="294750"/>
            </a:xfrm>
            <a:custGeom>
              <a:rect b="b" l="l" r="r" t="t"/>
              <a:pathLst>
                <a:path extrusionOk="0" h="11790" w="10642">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1"/>
            <p:cNvSpPr/>
            <p:nvPr/>
          </p:nvSpPr>
          <p:spPr>
            <a:xfrm>
              <a:off x="2634988" y="1603950"/>
              <a:ext cx="71525" cy="15125"/>
            </a:xfrm>
            <a:custGeom>
              <a:rect b="b" l="l" r="r" t="t"/>
              <a:pathLst>
                <a:path extrusionOk="0" h="605" w="2861">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rect b="b" l="l" r="r" t="t"/>
              <a:pathLst>
                <a:path extrusionOk="0" h="2769" w="2779">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1"/>
            <p:cNvSpPr/>
            <p:nvPr/>
          </p:nvSpPr>
          <p:spPr>
            <a:xfrm>
              <a:off x="2008113" y="1429925"/>
              <a:ext cx="61775" cy="63075"/>
            </a:xfrm>
            <a:custGeom>
              <a:rect b="b" l="l" r="r" t="t"/>
              <a:pathLst>
                <a:path extrusionOk="0" h="2523" w="2471">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1"/>
            <p:cNvSpPr/>
            <p:nvPr/>
          </p:nvSpPr>
          <p:spPr>
            <a:xfrm>
              <a:off x="2008113" y="1696975"/>
              <a:ext cx="61775" cy="62050"/>
            </a:xfrm>
            <a:custGeom>
              <a:rect b="b" l="l" r="r" t="t"/>
              <a:pathLst>
                <a:path extrusionOk="0" h="2482" w="2471">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1"/>
            <p:cNvSpPr/>
            <p:nvPr/>
          </p:nvSpPr>
          <p:spPr>
            <a:xfrm>
              <a:off x="1796663" y="1429925"/>
              <a:ext cx="63075" cy="63075"/>
            </a:xfrm>
            <a:custGeom>
              <a:rect b="b" l="l" r="r" t="t"/>
              <a:pathLst>
                <a:path extrusionOk="0" h="2523" w="2523">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1"/>
            <p:cNvSpPr/>
            <p:nvPr/>
          </p:nvSpPr>
          <p:spPr>
            <a:xfrm>
              <a:off x="1796663" y="1696975"/>
              <a:ext cx="63075" cy="62050"/>
            </a:xfrm>
            <a:custGeom>
              <a:rect b="b" l="l" r="r" t="t"/>
              <a:pathLst>
                <a:path extrusionOk="0" h="2482" w="2523">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1"/>
            <p:cNvSpPr/>
            <p:nvPr/>
          </p:nvSpPr>
          <p:spPr>
            <a:xfrm>
              <a:off x="1789238" y="1422500"/>
              <a:ext cx="288350" cy="343950"/>
            </a:xfrm>
            <a:custGeom>
              <a:rect b="b" l="l" r="r" t="t"/>
              <a:pathLst>
                <a:path extrusionOk="0" h="13758" w="11534">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1"/>
            <p:cNvSpPr/>
            <p:nvPr/>
          </p:nvSpPr>
          <p:spPr>
            <a:xfrm>
              <a:off x="1832813" y="1520650"/>
              <a:ext cx="201975" cy="200950"/>
            </a:xfrm>
            <a:custGeom>
              <a:rect b="b" l="l" r="r" t="t"/>
              <a:pathLst>
                <a:path extrusionOk="0" h="8038" w="8079">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1"/>
            <p:cNvSpPr/>
            <p:nvPr/>
          </p:nvSpPr>
          <p:spPr>
            <a:xfrm>
              <a:off x="1882013" y="1472725"/>
              <a:ext cx="103550" cy="13850"/>
            </a:xfrm>
            <a:custGeom>
              <a:rect b="b" l="l" r="r" t="t"/>
              <a:pathLst>
                <a:path extrusionOk="0" h="554" w="4142">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rect b="b" l="l" r="r" t="t"/>
              <a:pathLst>
                <a:path extrusionOk="0" h="3169" w="3117">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1"/>
            <p:cNvSpPr/>
            <p:nvPr/>
          </p:nvSpPr>
          <p:spPr>
            <a:xfrm>
              <a:off x="4780113" y="1679800"/>
              <a:ext cx="79200" cy="79225"/>
            </a:xfrm>
            <a:custGeom>
              <a:rect b="b" l="l" r="r" t="t"/>
              <a:pathLst>
                <a:path extrusionOk="0" h="3169" w="3168">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1"/>
            <p:cNvSpPr/>
            <p:nvPr/>
          </p:nvSpPr>
          <p:spPr>
            <a:xfrm>
              <a:off x="4975663" y="1429925"/>
              <a:ext cx="77925" cy="79200"/>
            </a:xfrm>
            <a:custGeom>
              <a:rect b="b" l="l" r="r" t="t"/>
              <a:pathLst>
                <a:path extrusionOk="0" h="3168" w="3117">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1"/>
            <p:cNvSpPr/>
            <p:nvPr/>
          </p:nvSpPr>
          <p:spPr>
            <a:xfrm>
              <a:off x="4780113" y="1429925"/>
              <a:ext cx="79200" cy="79200"/>
            </a:xfrm>
            <a:custGeom>
              <a:rect b="b" l="l" r="r" t="t"/>
              <a:pathLst>
                <a:path extrusionOk="0" h="3168" w="3168">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1"/>
            <p:cNvSpPr/>
            <p:nvPr/>
          </p:nvSpPr>
          <p:spPr>
            <a:xfrm>
              <a:off x="4772663" y="1422500"/>
              <a:ext cx="288350" cy="343950"/>
            </a:xfrm>
            <a:custGeom>
              <a:rect b="b" l="l" r="r" t="t"/>
              <a:pathLst>
                <a:path extrusionOk="0" h="13758" w="11534">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rect b="b" l="l" r="r" t="t"/>
              <a:pathLst>
                <a:path extrusionOk="0" h="5640" w="6798">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1"/>
            <p:cNvSpPr/>
            <p:nvPr/>
          </p:nvSpPr>
          <p:spPr>
            <a:xfrm>
              <a:off x="3271338" y="1422500"/>
              <a:ext cx="336275" cy="343950"/>
            </a:xfrm>
            <a:custGeom>
              <a:rect b="b" l="l" r="r" t="t"/>
              <a:pathLst>
                <a:path extrusionOk="0" h="13758" w="13451">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cxnSp>
        <p:nvCxnSpPr>
          <p:cNvPr id="304" name="Google Shape;304;p35"/>
          <p:cNvCxnSpPr>
            <a:stCxn id="305" idx="1"/>
          </p:cNvCxnSpPr>
          <p:nvPr/>
        </p:nvCxnSpPr>
        <p:spPr>
          <a:xfrm rot="10800000">
            <a:off x="-167825" y="3160425"/>
            <a:ext cx="6304800" cy="0"/>
          </a:xfrm>
          <a:prstGeom prst="straightConnector1">
            <a:avLst/>
          </a:prstGeom>
          <a:noFill/>
          <a:ln cap="flat" cmpd="sng" w="19050">
            <a:solidFill>
              <a:schemeClr val="dk1"/>
            </a:solidFill>
            <a:prstDash val="solid"/>
            <a:round/>
            <a:headEnd len="med" w="med" type="none"/>
            <a:tailEnd len="med" w="med" type="none"/>
          </a:ln>
        </p:spPr>
      </p:cxnSp>
      <p:cxnSp>
        <p:nvCxnSpPr>
          <p:cNvPr id="306" name="Google Shape;306;p35"/>
          <p:cNvCxnSpPr>
            <a:stCxn id="307" idx="3"/>
          </p:cNvCxnSpPr>
          <p:nvPr/>
        </p:nvCxnSpPr>
        <p:spPr>
          <a:xfrm>
            <a:off x="1285275" y="1502500"/>
            <a:ext cx="8009700" cy="0"/>
          </a:xfrm>
          <a:prstGeom prst="straightConnector1">
            <a:avLst/>
          </a:prstGeom>
          <a:noFill/>
          <a:ln cap="flat" cmpd="sng" w="19050">
            <a:solidFill>
              <a:schemeClr val="dk1"/>
            </a:solidFill>
            <a:prstDash val="solid"/>
            <a:round/>
            <a:headEnd len="med" w="med" type="none"/>
            <a:tailEnd len="med" w="med" type="none"/>
          </a:ln>
        </p:spPr>
      </p:cxnSp>
      <p:sp>
        <p:nvSpPr>
          <p:cNvPr id="308" name="Google Shape;308;p35"/>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09" name="Google Shape;309;p35"/>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310" name="Google Shape;310;p35"/>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1" name="Google Shape;311;p35"/>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2" name="Google Shape;312;p35"/>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7" name="Google Shape;307;p35"/>
          <p:cNvSpPr txBox="1"/>
          <p:nvPr>
            <p:ph idx="5" type="title"/>
          </p:nvPr>
        </p:nvSpPr>
        <p:spPr>
          <a:xfrm>
            <a:off x="9195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13" name="Google Shape;313;p35"/>
          <p:cNvSpPr txBox="1"/>
          <p:nvPr>
            <p:ph idx="6" type="title"/>
          </p:nvPr>
        </p:nvSpPr>
        <p:spPr>
          <a:xfrm>
            <a:off x="3509050"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14" name="Google Shape;314;p35"/>
          <p:cNvSpPr txBox="1"/>
          <p:nvPr>
            <p:ph idx="7" type="title"/>
          </p:nvPr>
        </p:nvSpPr>
        <p:spPr>
          <a:xfrm>
            <a:off x="919575"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15" name="Google Shape;315;p35"/>
          <p:cNvSpPr txBox="1"/>
          <p:nvPr>
            <p:ph idx="8" type="title"/>
          </p:nvPr>
        </p:nvSpPr>
        <p:spPr>
          <a:xfrm>
            <a:off x="35282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16" name="Google Shape;316;p35"/>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7" name="Google Shape;317;p35"/>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5" name="Google Shape;305;p35"/>
          <p:cNvSpPr txBox="1"/>
          <p:nvPr>
            <p:ph idx="14" type="title"/>
          </p:nvPr>
        </p:nvSpPr>
        <p:spPr>
          <a:xfrm>
            <a:off x="6136975"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18" name="Google Shape;318;p35"/>
          <p:cNvSpPr txBox="1"/>
          <p:nvPr>
            <p:ph idx="15" type="title"/>
          </p:nvPr>
        </p:nvSpPr>
        <p:spPr>
          <a:xfrm>
            <a:off x="61369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19" name="Google Shape;319;p35"/>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320" name="Google Shape;320;p35"/>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321" name="Google Shape;321;p35"/>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322" name="Google Shape;322;p35"/>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a:t>
            </a:r>
            <a:endParaRPr/>
          </a:p>
        </p:txBody>
      </p:sp>
      <p:sp>
        <p:nvSpPr>
          <p:cNvPr id="323" name="Google Shape;323;p35"/>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324" name="Google Shape;324;p35"/>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62"/>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199" name="Google Shape;1199;p62"/>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304800" lvl="0" marL="457200" rtl="0" algn="l">
              <a:spcBef>
                <a:spcPts val="1000"/>
              </a:spcBef>
              <a:spcAft>
                <a:spcPts val="0"/>
              </a:spcAft>
              <a:buSzPts val="1200"/>
              <a:buFont typeface="Inter"/>
              <a:buChar char="●"/>
            </a:pPr>
            <a:r>
              <a:rPr lang="en" u="sng">
                <a:hlinkClick r:id="rId3"/>
              </a:rPr>
              <a:t>Flat design geometric background</a:t>
            </a:r>
            <a:endParaRPr/>
          </a:p>
        </p:txBody>
      </p:sp>
      <p:grpSp>
        <p:nvGrpSpPr>
          <p:cNvPr id="1200" name="Google Shape;1200;p62"/>
          <p:cNvGrpSpPr/>
          <p:nvPr/>
        </p:nvGrpSpPr>
        <p:grpSpPr>
          <a:xfrm>
            <a:off x="5091543" y="2422716"/>
            <a:ext cx="1280500" cy="633456"/>
            <a:chOff x="5253650" y="2399000"/>
            <a:chExt cx="1366450" cy="675975"/>
          </a:xfrm>
        </p:grpSpPr>
        <p:sp>
          <p:nvSpPr>
            <p:cNvPr id="1201" name="Google Shape;1201;p62"/>
            <p:cNvSpPr/>
            <p:nvPr/>
          </p:nvSpPr>
          <p:spPr>
            <a:xfrm>
              <a:off x="6494425" y="2948075"/>
              <a:ext cx="125675" cy="126900"/>
            </a:xfrm>
            <a:custGeom>
              <a:rect b="b" l="l" r="r" t="t"/>
              <a:pathLst>
                <a:path extrusionOk="0" h="5076" w="5027">
                  <a:moveTo>
                    <a:pt x="2514" y="1"/>
                  </a:moveTo>
                  <a:cubicBezTo>
                    <a:pt x="1122" y="1"/>
                    <a:pt x="1" y="1134"/>
                    <a:pt x="1" y="2563"/>
                  </a:cubicBezTo>
                  <a:cubicBezTo>
                    <a:pt x="1" y="3955"/>
                    <a:pt x="1122" y="5076"/>
                    <a:pt x="2514" y="5076"/>
                  </a:cubicBezTo>
                  <a:cubicBezTo>
                    <a:pt x="3893" y="5076"/>
                    <a:pt x="5027" y="3955"/>
                    <a:pt x="5027" y="2563"/>
                  </a:cubicBezTo>
                  <a:cubicBezTo>
                    <a:pt x="5027" y="1134"/>
                    <a:pt x="389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2"/>
            <p:cNvSpPr/>
            <p:nvPr/>
          </p:nvSpPr>
          <p:spPr>
            <a:xfrm>
              <a:off x="6245300" y="2948075"/>
              <a:ext cx="127200" cy="126900"/>
            </a:xfrm>
            <a:custGeom>
              <a:rect b="b" l="l" r="r" t="t"/>
              <a:pathLst>
                <a:path extrusionOk="0" h="5076" w="5088">
                  <a:moveTo>
                    <a:pt x="2525" y="1"/>
                  </a:moveTo>
                  <a:cubicBezTo>
                    <a:pt x="1133" y="1"/>
                    <a:pt x="0" y="1134"/>
                    <a:pt x="0" y="2563"/>
                  </a:cubicBezTo>
                  <a:cubicBezTo>
                    <a:pt x="0" y="3955"/>
                    <a:pt x="1133" y="5076"/>
                    <a:pt x="2525" y="5076"/>
                  </a:cubicBezTo>
                  <a:cubicBezTo>
                    <a:pt x="3954" y="5076"/>
                    <a:pt x="5088" y="3955"/>
                    <a:pt x="5088" y="2563"/>
                  </a:cubicBezTo>
                  <a:cubicBezTo>
                    <a:pt x="5088" y="1134"/>
                    <a:pt x="3954" y="1"/>
                    <a:pt x="2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2"/>
            <p:cNvSpPr/>
            <p:nvPr/>
          </p:nvSpPr>
          <p:spPr>
            <a:xfrm>
              <a:off x="5997700" y="2948075"/>
              <a:ext cx="125975" cy="126900"/>
            </a:xfrm>
            <a:custGeom>
              <a:rect b="b" l="l" r="r" t="t"/>
              <a:pathLst>
                <a:path extrusionOk="0" h="5076" w="5039">
                  <a:moveTo>
                    <a:pt x="2513" y="1"/>
                  </a:moveTo>
                  <a:cubicBezTo>
                    <a:pt x="1133" y="1"/>
                    <a:pt x="0" y="1134"/>
                    <a:pt x="0" y="2563"/>
                  </a:cubicBezTo>
                  <a:cubicBezTo>
                    <a:pt x="0" y="3955"/>
                    <a:pt x="1133" y="5076"/>
                    <a:pt x="2513" y="5076"/>
                  </a:cubicBezTo>
                  <a:cubicBezTo>
                    <a:pt x="3905" y="5076"/>
                    <a:pt x="5038" y="3955"/>
                    <a:pt x="5038" y="2563"/>
                  </a:cubicBezTo>
                  <a:cubicBezTo>
                    <a:pt x="5038"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2"/>
            <p:cNvSpPr/>
            <p:nvPr/>
          </p:nvSpPr>
          <p:spPr>
            <a:xfrm>
              <a:off x="5750100" y="2948075"/>
              <a:ext cx="125650" cy="126900"/>
            </a:xfrm>
            <a:custGeom>
              <a:rect b="b" l="l" r="r" t="t"/>
              <a:pathLst>
                <a:path extrusionOk="0" h="5076" w="5026">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2"/>
            <p:cNvSpPr/>
            <p:nvPr/>
          </p:nvSpPr>
          <p:spPr>
            <a:xfrm>
              <a:off x="5502500" y="2948075"/>
              <a:ext cx="125650" cy="126900"/>
            </a:xfrm>
            <a:custGeom>
              <a:rect b="b" l="l" r="r" t="t"/>
              <a:pathLst>
                <a:path extrusionOk="0" h="5076" w="5026">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2"/>
            <p:cNvSpPr/>
            <p:nvPr/>
          </p:nvSpPr>
          <p:spPr>
            <a:xfrm>
              <a:off x="5253650" y="2948075"/>
              <a:ext cx="126900" cy="126900"/>
            </a:xfrm>
            <a:custGeom>
              <a:rect b="b" l="l" r="r" t="t"/>
              <a:pathLst>
                <a:path extrusionOk="0" h="5076" w="5076">
                  <a:moveTo>
                    <a:pt x="2514" y="1"/>
                  </a:moveTo>
                  <a:cubicBezTo>
                    <a:pt x="1122" y="1"/>
                    <a:pt x="1" y="1134"/>
                    <a:pt x="1" y="2563"/>
                  </a:cubicBezTo>
                  <a:cubicBezTo>
                    <a:pt x="1" y="3955"/>
                    <a:pt x="1122" y="5076"/>
                    <a:pt x="2514" y="5076"/>
                  </a:cubicBezTo>
                  <a:cubicBezTo>
                    <a:pt x="3943" y="5076"/>
                    <a:pt x="5076" y="3955"/>
                    <a:pt x="5076" y="2563"/>
                  </a:cubicBezTo>
                  <a:cubicBezTo>
                    <a:pt x="5076" y="1134"/>
                    <a:pt x="394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2"/>
            <p:cNvSpPr/>
            <p:nvPr/>
          </p:nvSpPr>
          <p:spPr>
            <a:xfrm>
              <a:off x="6494425" y="2673375"/>
              <a:ext cx="125675" cy="127225"/>
            </a:xfrm>
            <a:custGeom>
              <a:rect b="b" l="l" r="r" t="t"/>
              <a:pathLst>
                <a:path extrusionOk="0" h="5089" w="5027">
                  <a:moveTo>
                    <a:pt x="2514" y="1"/>
                  </a:moveTo>
                  <a:cubicBezTo>
                    <a:pt x="1122" y="1"/>
                    <a:pt x="1" y="1134"/>
                    <a:pt x="1" y="2575"/>
                  </a:cubicBezTo>
                  <a:cubicBezTo>
                    <a:pt x="1" y="3955"/>
                    <a:pt x="1122" y="5088"/>
                    <a:pt x="2514" y="5088"/>
                  </a:cubicBezTo>
                  <a:cubicBezTo>
                    <a:pt x="3893" y="5088"/>
                    <a:pt x="5027" y="3955"/>
                    <a:pt x="5027" y="2575"/>
                  </a:cubicBezTo>
                  <a:cubicBezTo>
                    <a:pt x="5027" y="1134"/>
                    <a:pt x="389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2"/>
            <p:cNvSpPr/>
            <p:nvPr/>
          </p:nvSpPr>
          <p:spPr>
            <a:xfrm>
              <a:off x="6245300" y="2673375"/>
              <a:ext cx="127200" cy="127225"/>
            </a:xfrm>
            <a:custGeom>
              <a:rect b="b" l="l" r="r" t="t"/>
              <a:pathLst>
                <a:path extrusionOk="0" h="5089" w="5088">
                  <a:moveTo>
                    <a:pt x="2525" y="1"/>
                  </a:moveTo>
                  <a:cubicBezTo>
                    <a:pt x="1133" y="1"/>
                    <a:pt x="0" y="1134"/>
                    <a:pt x="0" y="2575"/>
                  </a:cubicBezTo>
                  <a:cubicBezTo>
                    <a:pt x="0" y="3955"/>
                    <a:pt x="1133" y="5088"/>
                    <a:pt x="2525" y="5088"/>
                  </a:cubicBezTo>
                  <a:cubicBezTo>
                    <a:pt x="3954" y="5088"/>
                    <a:pt x="5088" y="3955"/>
                    <a:pt x="5088" y="2575"/>
                  </a:cubicBezTo>
                  <a:cubicBezTo>
                    <a:pt x="5088" y="1134"/>
                    <a:pt x="3954" y="1"/>
                    <a:pt x="2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2"/>
            <p:cNvSpPr/>
            <p:nvPr/>
          </p:nvSpPr>
          <p:spPr>
            <a:xfrm>
              <a:off x="5997700" y="2673375"/>
              <a:ext cx="125975" cy="127225"/>
            </a:xfrm>
            <a:custGeom>
              <a:rect b="b" l="l" r="r" t="t"/>
              <a:pathLst>
                <a:path extrusionOk="0" h="5089" w="5039">
                  <a:moveTo>
                    <a:pt x="2513" y="1"/>
                  </a:moveTo>
                  <a:cubicBezTo>
                    <a:pt x="1133" y="1"/>
                    <a:pt x="0" y="1134"/>
                    <a:pt x="0" y="2575"/>
                  </a:cubicBezTo>
                  <a:cubicBezTo>
                    <a:pt x="0" y="3955"/>
                    <a:pt x="1133" y="5088"/>
                    <a:pt x="2513" y="5088"/>
                  </a:cubicBezTo>
                  <a:cubicBezTo>
                    <a:pt x="3905" y="5088"/>
                    <a:pt x="5038" y="3955"/>
                    <a:pt x="5038" y="2575"/>
                  </a:cubicBezTo>
                  <a:cubicBezTo>
                    <a:pt x="5038"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2"/>
            <p:cNvSpPr/>
            <p:nvPr/>
          </p:nvSpPr>
          <p:spPr>
            <a:xfrm>
              <a:off x="5750100" y="2673375"/>
              <a:ext cx="125650" cy="127225"/>
            </a:xfrm>
            <a:custGeom>
              <a:rect b="b" l="l" r="r" t="t"/>
              <a:pathLst>
                <a:path extrusionOk="0" h="5089" w="5026">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2"/>
            <p:cNvSpPr/>
            <p:nvPr/>
          </p:nvSpPr>
          <p:spPr>
            <a:xfrm>
              <a:off x="5502500" y="2673375"/>
              <a:ext cx="125650" cy="127225"/>
            </a:xfrm>
            <a:custGeom>
              <a:rect b="b" l="l" r="r" t="t"/>
              <a:pathLst>
                <a:path extrusionOk="0" h="5089" w="5026">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2"/>
            <p:cNvSpPr/>
            <p:nvPr/>
          </p:nvSpPr>
          <p:spPr>
            <a:xfrm>
              <a:off x="5253650" y="2673375"/>
              <a:ext cx="126900" cy="127225"/>
            </a:xfrm>
            <a:custGeom>
              <a:rect b="b" l="l" r="r" t="t"/>
              <a:pathLst>
                <a:path extrusionOk="0" h="5089" w="5076">
                  <a:moveTo>
                    <a:pt x="2514" y="1"/>
                  </a:moveTo>
                  <a:cubicBezTo>
                    <a:pt x="1122" y="1"/>
                    <a:pt x="1" y="1134"/>
                    <a:pt x="1" y="2575"/>
                  </a:cubicBezTo>
                  <a:cubicBezTo>
                    <a:pt x="1" y="3955"/>
                    <a:pt x="1122" y="5088"/>
                    <a:pt x="2514" y="5088"/>
                  </a:cubicBezTo>
                  <a:cubicBezTo>
                    <a:pt x="3943" y="5088"/>
                    <a:pt x="5076" y="3955"/>
                    <a:pt x="5076" y="2575"/>
                  </a:cubicBezTo>
                  <a:cubicBezTo>
                    <a:pt x="5076" y="1134"/>
                    <a:pt x="394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2"/>
            <p:cNvSpPr/>
            <p:nvPr/>
          </p:nvSpPr>
          <p:spPr>
            <a:xfrm>
              <a:off x="6494425" y="2399000"/>
              <a:ext cx="125675" cy="126900"/>
            </a:xfrm>
            <a:custGeom>
              <a:rect b="b" l="l" r="r" t="t"/>
              <a:pathLst>
                <a:path extrusionOk="0" h="5076" w="5027">
                  <a:moveTo>
                    <a:pt x="2514" y="0"/>
                  </a:moveTo>
                  <a:cubicBezTo>
                    <a:pt x="1122" y="0"/>
                    <a:pt x="1" y="1121"/>
                    <a:pt x="1" y="2513"/>
                  </a:cubicBezTo>
                  <a:cubicBezTo>
                    <a:pt x="1" y="3942"/>
                    <a:pt x="1122" y="5075"/>
                    <a:pt x="2514" y="5075"/>
                  </a:cubicBezTo>
                  <a:cubicBezTo>
                    <a:pt x="3893" y="5075"/>
                    <a:pt x="5027" y="3942"/>
                    <a:pt x="5027" y="2513"/>
                  </a:cubicBezTo>
                  <a:cubicBezTo>
                    <a:pt x="5027" y="1121"/>
                    <a:pt x="3893" y="0"/>
                    <a:pt x="2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2"/>
            <p:cNvSpPr/>
            <p:nvPr/>
          </p:nvSpPr>
          <p:spPr>
            <a:xfrm>
              <a:off x="6245300" y="2399000"/>
              <a:ext cx="127200" cy="126900"/>
            </a:xfrm>
            <a:custGeom>
              <a:rect b="b" l="l" r="r" t="t"/>
              <a:pathLst>
                <a:path extrusionOk="0" h="5076" w="5088">
                  <a:moveTo>
                    <a:pt x="2525" y="0"/>
                  </a:moveTo>
                  <a:cubicBezTo>
                    <a:pt x="1133" y="0"/>
                    <a:pt x="0" y="1121"/>
                    <a:pt x="0" y="2513"/>
                  </a:cubicBezTo>
                  <a:cubicBezTo>
                    <a:pt x="0" y="3942"/>
                    <a:pt x="1133" y="5075"/>
                    <a:pt x="2525" y="5075"/>
                  </a:cubicBezTo>
                  <a:cubicBezTo>
                    <a:pt x="3954" y="5075"/>
                    <a:pt x="5088" y="3942"/>
                    <a:pt x="5088" y="2513"/>
                  </a:cubicBezTo>
                  <a:cubicBezTo>
                    <a:pt x="5088" y="1121"/>
                    <a:pt x="3954" y="0"/>
                    <a:pt x="2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2"/>
            <p:cNvSpPr/>
            <p:nvPr/>
          </p:nvSpPr>
          <p:spPr>
            <a:xfrm>
              <a:off x="5997700" y="2399000"/>
              <a:ext cx="125975" cy="126900"/>
            </a:xfrm>
            <a:custGeom>
              <a:rect b="b" l="l" r="r" t="t"/>
              <a:pathLst>
                <a:path extrusionOk="0" h="5076" w="5039">
                  <a:moveTo>
                    <a:pt x="2513" y="0"/>
                  </a:moveTo>
                  <a:cubicBezTo>
                    <a:pt x="1133" y="0"/>
                    <a:pt x="0" y="1121"/>
                    <a:pt x="0" y="2513"/>
                  </a:cubicBezTo>
                  <a:cubicBezTo>
                    <a:pt x="0" y="3942"/>
                    <a:pt x="1133" y="5075"/>
                    <a:pt x="2513" y="5075"/>
                  </a:cubicBezTo>
                  <a:cubicBezTo>
                    <a:pt x="3905" y="5075"/>
                    <a:pt x="5038" y="3942"/>
                    <a:pt x="5038" y="2513"/>
                  </a:cubicBezTo>
                  <a:cubicBezTo>
                    <a:pt x="5038"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2"/>
            <p:cNvSpPr/>
            <p:nvPr/>
          </p:nvSpPr>
          <p:spPr>
            <a:xfrm>
              <a:off x="5750100" y="2399000"/>
              <a:ext cx="125650" cy="126900"/>
            </a:xfrm>
            <a:custGeom>
              <a:rect b="b" l="l" r="r" t="t"/>
              <a:pathLst>
                <a:path extrusionOk="0" h="5076" w="5026">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2"/>
            <p:cNvSpPr/>
            <p:nvPr/>
          </p:nvSpPr>
          <p:spPr>
            <a:xfrm>
              <a:off x="5502500" y="2399000"/>
              <a:ext cx="125650" cy="126900"/>
            </a:xfrm>
            <a:custGeom>
              <a:rect b="b" l="l" r="r" t="t"/>
              <a:pathLst>
                <a:path extrusionOk="0" h="5076" w="5026">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2"/>
            <p:cNvSpPr/>
            <p:nvPr/>
          </p:nvSpPr>
          <p:spPr>
            <a:xfrm>
              <a:off x="5253650" y="2399000"/>
              <a:ext cx="126900" cy="126900"/>
            </a:xfrm>
            <a:custGeom>
              <a:rect b="b" l="l" r="r" t="t"/>
              <a:pathLst>
                <a:path extrusionOk="0" h="5076" w="5076">
                  <a:moveTo>
                    <a:pt x="2514" y="0"/>
                  </a:moveTo>
                  <a:cubicBezTo>
                    <a:pt x="1122" y="0"/>
                    <a:pt x="1" y="1121"/>
                    <a:pt x="1" y="2513"/>
                  </a:cubicBezTo>
                  <a:cubicBezTo>
                    <a:pt x="1" y="3942"/>
                    <a:pt x="1122" y="5075"/>
                    <a:pt x="2514" y="5075"/>
                  </a:cubicBezTo>
                  <a:cubicBezTo>
                    <a:pt x="3943" y="5075"/>
                    <a:pt x="5076" y="3942"/>
                    <a:pt x="5076" y="2513"/>
                  </a:cubicBezTo>
                  <a:cubicBezTo>
                    <a:pt x="5076" y="1121"/>
                    <a:pt x="3943" y="0"/>
                    <a:pt x="2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62"/>
          <p:cNvGrpSpPr/>
          <p:nvPr/>
        </p:nvGrpSpPr>
        <p:grpSpPr>
          <a:xfrm>
            <a:off x="2543656" y="3531144"/>
            <a:ext cx="691453" cy="690500"/>
            <a:chOff x="2490338" y="3507038"/>
            <a:chExt cx="889100" cy="887875"/>
          </a:xfrm>
        </p:grpSpPr>
        <p:sp>
          <p:nvSpPr>
            <p:cNvPr id="1220" name="Google Shape;1220;p62"/>
            <p:cNvSpPr/>
            <p:nvPr/>
          </p:nvSpPr>
          <p:spPr>
            <a:xfrm>
              <a:off x="2816775" y="3507038"/>
              <a:ext cx="236225" cy="887875"/>
            </a:xfrm>
            <a:custGeom>
              <a:rect b="b" l="l" r="r" t="t"/>
              <a:pathLst>
                <a:path extrusionOk="0" h="35515" w="9449">
                  <a:moveTo>
                    <a:pt x="0" y="0"/>
                  </a:moveTo>
                  <a:lnTo>
                    <a:pt x="0" y="35514"/>
                  </a:lnTo>
                  <a:lnTo>
                    <a:pt x="9449" y="35514"/>
                  </a:lnTo>
                  <a:lnTo>
                    <a:pt x="94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2"/>
            <p:cNvSpPr/>
            <p:nvPr/>
          </p:nvSpPr>
          <p:spPr>
            <a:xfrm>
              <a:off x="2490338" y="3832863"/>
              <a:ext cx="889100" cy="236225"/>
            </a:xfrm>
            <a:custGeom>
              <a:rect b="b" l="l" r="r" t="t"/>
              <a:pathLst>
                <a:path extrusionOk="0" h="9449" w="35564">
                  <a:moveTo>
                    <a:pt x="0" y="0"/>
                  </a:moveTo>
                  <a:lnTo>
                    <a:pt x="0" y="9448"/>
                  </a:lnTo>
                  <a:lnTo>
                    <a:pt x="35564" y="9448"/>
                  </a:lnTo>
                  <a:lnTo>
                    <a:pt x="355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62"/>
          <p:cNvGrpSpPr/>
          <p:nvPr/>
        </p:nvGrpSpPr>
        <p:grpSpPr>
          <a:xfrm>
            <a:off x="3631224" y="2267439"/>
            <a:ext cx="1156686" cy="944011"/>
            <a:chOff x="3783150" y="2233300"/>
            <a:chExt cx="1234325" cy="1007375"/>
          </a:xfrm>
        </p:grpSpPr>
        <p:sp>
          <p:nvSpPr>
            <p:cNvPr id="1223" name="Google Shape;1223;p62"/>
            <p:cNvSpPr/>
            <p:nvPr/>
          </p:nvSpPr>
          <p:spPr>
            <a:xfrm>
              <a:off x="4379675" y="2504000"/>
              <a:ext cx="637800" cy="736675"/>
            </a:xfrm>
            <a:custGeom>
              <a:rect b="b" l="l" r="r" t="t"/>
              <a:pathLst>
                <a:path extrusionOk="0" h="29467" w="25512">
                  <a:moveTo>
                    <a:pt x="0" y="1"/>
                  </a:moveTo>
                  <a:lnTo>
                    <a:pt x="7293" y="14733"/>
                  </a:lnTo>
                  <a:lnTo>
                    <a:pt x="0" y="29466"/>
                  </a:lnTo>
                  <a:lnTo>
                    <a:pt x="16987" y="29466"/>
                  </a:lnTo>
                  <a:lnTo>
                    <a:pt x="25512" y="14733"/>
                  </a:lnTo>
                  <a:lnTo>
                    <a:pt x="16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2"/>
            <p:cNvSpPr/>
            <p:nvPr/>
          </p:nvSpPr>
          <p:spPr>
            <a:xfrm>
              <a:off x="3783150" y="2233300"/>
              <a:ext cx="639050" cy="736675"/>
            </a:xfrm>
            <a:custGeom>
              <a:rect b="b" l="l" r="r" t="t"/>
              <a:pathLst>
                <a:path extrusionOk="0" h="29467" w="25562">
                  <a:moveTo>
                    <a:pt x="8512" y="1"/>
                  </a:moveTo>
                  <a:lnTo>
                    <a:pt x="0" y="14734"/>
                  </a:lnTo>
                  <a:lnTo>
                    <a:pt x="8512" y="29466"/>
                  </a:lnTo>
                  <a:lnTo>
                    <a:pt x="25561" y="29466"/>
                  </a:lnTo>
                  <a:lnTo>
                    <a:pt x="18269" y="14734"/>
                  </a:lnTo>
                  <a:lnTo>
                    <a:pt x="255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62"/>
          <p:cNvGrpSpPr/>
          <p:nvPr/>
        </p:nvGrpSpPr>
        <p:grpSpPr>
          <a:xfrm>
            <a:off x="5945316" y="3632290"/>
            <a:ext cx="532762" cy="490032"/>
            <a:chOff x="6233900" y="3702575"/>
            <a:chExt cx="541425" cy="498000"/>
          </a:xfrm>
        </p:grpSpPr>
        <p:sp>
          <p:nvSpPr>
            <p:cNvPr id="1226" name="Google Shape;1226;p62"/>
            <p:cNvSpPr/>
            <p:nvPr/>
          </p:nvSpPr>
          <p:spPr>
            <a:xfrm>
              <a:off x="6673975" y="3702575"/>
              <a:ext cx="101350" cy="100125"/>
            </a:xfrm>
            <a:custGeom>
              <a:rect b="b" l="l" r="r" t="t"/>
              <a:pathLst>
                <a:path extrusionOk="0" h="4005" w="4054">
                  <a:moveTo>
                    <a:pt x="2008" y="1"/>
                  </a:moveTo>
                  <a:cubicBezTo>
                    <a:pt x="924" y="1"/>
                    <a:pt x="0" y="875"/>
                    <a:pt x="0" y="1996"/>
                  </a:cubicBezTo>
                  <a:cubicBezTo>
                    <a:pt x="0" y="3130"/>
                    <a:pt x="924" y="4004"/>
                    <a:pt x="2008" y="4004"/>
                  </a:cubicBezTo>
                  <a:cubicBezTo>
                    <a:pt x="3129" y="4004"/>
                    <a:pt x="4053" y="3130"/>
                    <a:pt x="4053" y="1996"/>
                  </a:cubicBezTo>
                  <a:cubicBezTo>
                    <a:pt x="4053" y="875"/>
                    <a:pt x="3129"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2"/>
            <p:cNvSpPr/>
            <p:nvPr/>
          </p:nvSpPr>
          <p:spPr>
            <a:xfrm>
              <a:off x="6673975" y="3900300"/>
              <a:ext cx="101350" cy="101325"/>
            </a:xfrm>
            <a:custGeom>
              <a:rect b="b" l="l" r="r" t="t"/>
              <a:pathLst>
                <a:path extrusionOk="0" h="4053" w="4054">
                  <a:moveTo>
                    <a:pt x="2008" y="0"/>
                  </a:moveTo>
                  <a:cubicBezTo>
                    <a:pt x="924" y="0"/>
                    <a:pt x="0" y="924"/>
                    <a:pt x="0" y="2045"/>
                  </a:cubicBezTo>
                  <a:cubicBezTo>
                    <a:pt x="0" y="3129"/>
                    <a:pt x="924" y="4053"/>
                    <a:pt x="2008" y="4053"/>
                  </a:cubicBezTo>
                  <a:cubicBezTo>
                    <a:pt x="3129" y="4053"/>
                    <a:pt x="4053" y="3129"/>
                    <a:pt x="4053" y="2045"/>
                  </a:cubicBezTo>
                  <a:cubicBezTo>
                    <a:pt x="4053" y="924"/>
                    <a:pt x="3129" y="0"/>
                    <a:pt x="2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2"/>
            <p:cNvSpPr/>
            <p:nvPr/>
          </p:nvSpPr>
          <p:spPr>
            <a:xfrm>
              <a:off x="6673975" y="4098925"/>
              <a:ext cx="101350" cy="101650"/>
            </a:xfrm>
            <a:custGeom>
              <a:rect b="b" l="l" r="r" t="t"/>
              <a:pathLst>
                <a:path extrusionOk="0" h="4066" w="4054">
                  <a:moveTo>
                    <a:pt x="2008" y="1"/>
                  </a:moveTo>
                  <a:cubicBezTo>
                    <a:pt x="924" y="1"/>
                    <a:pt x="0" y="924"/>
                    <a:pt x="0" y="2008"/>
                  </a:cubicBezTo>
                  <a:cubicBezTo>
                    <a:pt x="0" y="3142"/>
                    <a:pt x="924" y="4066"/>
                    <a:pt x="2008" y="4066"/>
                  </a:cubicBezTo>
                  <a:cubicBezTo>
                    <a:pt x="3129" y="4066"/>
                    <a:pt x="4053" y="3142"/>
                    <a:pt x="4053" y="2008"/>
                  </a:cubicBezTo>
                  <a:cubicBezTo>
                    <a:pt x="4053" y="924"/>
                    <a:pt x="3129"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2"/>
            <p:cNvSpPr/>
            <p:nvPr/>
          </p:nvSpPr>
          <p:spPr>
            <a:xfrm>
              <a:off x="6453175" y="3702575"/>
              <a:ext cx="101650" cy="100125"/>
            </a:xfrm>
            <a:custGeom>
              <a:rect b="b" l="l" r="r" t="t"/>
              <a:pathLst>
                <a:path extrusionOk="0" h="4005" w="4066">
                  <a:moveTo>
                    <a:pt x="2057" y="1"/>
                  </a:moveTo>
                  <a:cubicBezTo>
                    <a:pt x="924" y="1"/>
                    <a:pt x="0" y="875"/>
                    <a:pt x="0" y="1996"/>
                  </a:cubicBezTo>
                  <a:cubicBezTo>
                    <a:pt x="0" y="3130"/>
                    <a:pt x="924" y="4004"/>
                    <a:pt x="2057" y="4004"/>
                  </a:cubicBezTo>
                  <a:cubicBezTo>
                    <a:pt x="3190" y="4004"/>
                    <a:pt x="4065" y="3130"/>
                    <a:pt x="4065" y="1996"/>
                  </a:cubicBezTo>
                  <a:cubicBezTo>
                    <a:pt x="4065" y="875"/>
                    <a:pt x="3190" y="1"/>
                    <a:pt x="2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2"/>
            <p:cNvSpPr/>
            <p:nvPr/>
          </p:nvSpPr>
          <p:spPr>
            <a:xfrm>
              <a:off x="6453175" y="3900300"/>
              <a:ext cx="101650" cy="101325"/>
            </a:xfrm>
            <a:custGeom>
              <a:rect b="b" l="l" r="r" t="t"/>
              <a:pathLst>
                <a:path extrusionOk="0" h="4053" w="4066">
                  <a:moveTo>
                    <a:pt x="2057" y="0"/>
                  </a:moveTo>
                  <a:cubicBezTo>
                    <a:pt x="924" y="0"/>
                    <a:pt x="0" y="924"/>
                    <a:pt x="0" y="2045"/>
                  </a:cubicBezTo>
                  <a:cubicBezTo>
                    <a:pt x="0" y="3129"/>
                    <a:pt x="924" y="4053"/>
                    <a:pt x="2057" y="4053"/>
                  </a:cubicBezTo>
                  <a:cubicBezTo>
                    <a:pt x="3190" y="4053"/>
                    <a:pt x="4065" y="3129"/>
                    <a:pt x="4065" y="2045"/>
                  </a:cubicBezTo>
                  <a:cubicBezTo>
                    <a:pt x="4065" y="924"/>
                    <a:pt x="3190" y="0"/>
                    <a:pt x="2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2"/>
            <p:cNvSpPr/>
            <p:nvPr/>
          </p:nvSpPr>
          <p:spPr>
            <a:xfrm>
              <a:off x="6453175" y="4098925"/>
              <a:ext cx="101650" cy="101650"/>
            </a:xfrm>
            <a:custGeom>
              <a:rect b="b" l="l" r="r" t="t"/>
              <a:pathLst>
                <a:path extrusionOk="0" h="4066" w="4066">
                  <a:moveTo>
                    <a:pt x="2057" y="1"/>
                  </a:moveTo>
                  <a:cubicBezTo>
                    <a:pt x="924" y="1"/>
                    <a:pt x="0" y="924"/>
                    <a:pt x="0" y="2008"/>
                  </a:cubicBezTo>
                  <a:cubicBezTo>
                    <a:pt x="0" y="3142"/>
                    <a:pt x="924" y="4066"/>
                    <a:pt x="2057" y="4066"/>
                  </a:cubicBezTo>
                  <a:cubicBezTo>
                    <a:pt x="3190" y="4066"/>
                    <a:pt x="4065" y="3142"/>
                    <a:pt x="4065" y="2008"/>
                  </a:cubicBezTo>
                  <a:cubicBezTo>
                    <a:pt x="4065" y="924"/>
                    <a:pt x="3190" y="1"/>
                    <a:pt x="2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2"/>
            <p:cNvSpPr/>
            <p:nvPr/>
          </p:nvSpPr>
          <p:spPr>
            <a:xfrm>
              <a:off x="6233900" y="3702575"/>
              <a:ext cx="101350" cy="100125"/>
            </a:xfrm>
            <a:custGeom>
              <a:rect b="b" l="l" r="r" t="t"/>
              <a:pathLst>
                <a:path extrusionOk="0" h="4005" w="4054">
                  <a:moveTo>
                    <a:pt x="1996" y="1"/>
                  </a:moveTo>
                  <a:cubicBezTo>
                    <a:pt x="924" y="1"/>
                    <a:pt x="0" y="875"/>
                    <a:pt x="0" y="1996"/>
                  </a:cubicBezTo>
                  <a:cubicBezTo>
                    <a:pt x="0" y="3130"/>
                    <a:pt x="924" y="4004"/>
                    <a:pt x="1996" y="4004"/>
                  </a:cubicBezTo>
                  <a:cubicBezTo>
                    <a:pt x="3129" y="4004"/>
                    <a:pt x="4053" y="3130"/>
                    <a:pt x="4053" y="1996"/>
                  </a:cubicBezTo>
                  <a:cubicBezTo>
                    <a:pt x="4053" y="875"/>
                    <a:pt x="3129" y="1"/>
                    <a:pt x="1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2"/>
            <p:cNvSpPr/>
            <p:nvPr/>
          </p:nvSpPr>
          <p:spPr>
            <a:xfrm>
              <a:off x="6233900" y="3900300"/>
              <a:ext cx="101350" cy="101325"/>
            </a:xfrm>
            <a:custGeom>
              <a:rect b="b" l="l" r="r" t="t"/>
              <a:pathLst>
                <a:path extrusionOk="0" h="4053" w="4054">
                  <a:moveTo>
                    <a:pt x="1996" y="0"/>
                  </a:moveTo>
                  <a:cubicBezTo>
                    <a:pt x="924" y="0"/>
                    <a:pt x="0" y="924"/>
                    <a:pt x="0" y="2045"/>
                  </a:cubicBezTo>
                  <a:cubicBezTo>
                    <a:pt x="0" y="3129"/>
                    <a:pt x="924" y="4053"/>
                    <a:pt x="1996" y="4053"/>
                  </a:cubicBezTo>
                  <a:cubicBezTo>
                    <a:pt x="3129" y="4053"/>
                    <a:pt x="4053" y="3129"/>
                    <a:pt x="4053" y="2045"/>
                  </a:cubicBezTo>
                  <a:cubicBezTo>
                    <a:pt x="4053" y="924"/>
                    <a:pt x="3129" y="0"/>
                    <a:pt x="19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2"/>
            <p:cNvSpPr/>
            <p:nvPr/>
          </p:nvSpPr>
          <p:spPr>
            <a:xfrm>
              <a:off x="6233900" y="4098925"/>
              <a:ext cx="101350" cy="101650"/>
            </a:xfrm>
            <a:custGeom>
              <a:rect b="b" l="l" r="r" t="t"/>
              <a:pathLst>
                <a:path extrusionOk="0" h="4066" w="4054">
                  <a:moveTo>
                    <a:pt x="1996" y="1"/>
                  </a:moveTo>
                  <a:cubicBezTo>
                    <a:pt x="924" y="1"/>
                    <a:pt x="0" y="924"/>
                    <a:pt x="0" y="2008"/>
                  </a:cubicBezTo>
                  <a:cubicBezTo>
                    <a:pt x="0" y="3142"/>
                    <a:pt x="924" y="4066"/>
                    <a:pt x="1996" y="4066"/>
                  </a:cubicBezTo>
                  <a:cubicBezTo>
                    <a:pt x="3129" y="4066"/>
                    <a:pt x="4053" y="3142"/>
                    <a:pt x="4053" y="2008"/>
                  </a:cubicBezTo>
                  <a:cubicBezTo>
                    <a:pt x="4053" y="924"/>
                    <a:pt x="3129" y="1"/>
                    <a:pt x="1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62"/>
          <p:cNvGrpSpPr/>
          <p:nvPr/>
        </p:nvGrpSpPr>
        <p:grpSpPr>
          <a:xfrm>
            <a:off x="6828517" y="3337982"/>
            <a:ext cx="1016144" cy="1016144"/>
            <a:chOff x="7050000" y="3408800"/>
            <a:chExt cx="1084350" cy="1084350"/>
          </a:xfrm>
        </p:grpSpPr>
        <p:sp>
          <p:nvSpPr>
            <p:cNvPr id="1236" name="Google Shape;1236;p62"/>
            <p:cNvSpPr/>
            <p:nvPr/>
          </p:nvSpPr>
          <p:spPr>
            <a:xfrm>
              <a:off x="7377050" y="3735850"/>
              <a:ext cx="431150" cy="431150"/>
            </a:xfrm>
            <a:custGeom>
              <a:rect b="b" l="l" r="r" t="t"/>
              <a:pathLst>
                <a:path extrusionOk="0" h="17246" w="17246">
                  <a:moveTo>
                    <a:pt x="8623" y="0"/>
                  </a:moveTo>
                  <a:cubicBezTo>
                    <a:pt x="3856" y="0"/>
                    <a:pt x="0" y="3856"/>
                    <a:pt x="0" y="8623"/>
                  </a:cubicBezTo>
                  <a:cubicBezTo>
                    <a:pt x="0" y="13403"/>
                    <a:pt x="3856" y="17246"/>
                    <a:pt x="8623" y="17246"/>
                  </a:cubicBezTo>
                  <a:cubicBezTo>
                    <a:pt x="13353" y="17246"/>
                    <a:pt x="17246" y="13403"/>
                    <a:pt x="17246" y="8623"/>
                  </a:cubicBezTo>
                  <a:cubicBezTo>
                    <a:pt x="17246" y="3856"/>
                    <a:pt x="13353" y="0"/>
                    <a:pt x="8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2"/>
            <p:cNvSpPr/>
            <p:nvPr/>
          </p:nvSpPr>
          <p:spPr>
            <a:xfrm>
              <a:off x="7228300" y="3587100"/>
              <a:ext cx="727725" cy="727425"/>
            </a:xfrm>
            <a:custGeom>
              <a:rect b="b" l="l" r="r" t="t"/>
              <a:pathLst>
                <a:path extrusionOk="0" h="29097" w="29109">
                  <a:moveTo>
                    <a:pt x="14573" y="1232"/>
                  </a:moveTo>
                  <a:cubicBezTo>
                    <a:pt x="21915" y="1232"/>
                    <a:pt x="27877" y="7231"/>
                    <a:pt x="27877" y="14573"/>
                  </a:cubicBezTo>
                  <a:cubicBezTo>
                    <a:pt x="27877" y="21915"/>
                    <a:pt x="21915" y="27865"/>
                    <a:pt x="14573" y="27865"/>
                  </a:cubicBezTo>
                  <a:cubicBezTo>
                    <a:pt x="7244" y="27865"/>
                    <a:pt x="1232" y="21915"/>
                    <a:pt x="1232" y="14573"/>
                  </a:cubicBezTo>
                  <a:cubicBezTo>
                    <a:pt x="1232" y="7231"/>
                    <a:pt x="7244" y="1232"/>
                    <a:pt x="14573" y="1232"/>
                  </a:cubicBezTo>
                  <a:close/>
                  <a:moveTo>
                    <a:pt x="14573" y="0"/>
                  </a:moveTo>
                  <a:cubicBezTo>
                    <a:pt x="6517" y="0"/>
                    <a:pt x="0" y="6517"/>
                    <a:pt x="0" y="14573"/>
                  </a:cubicBezTo>
                  <a:cubicBezTo>
                    <a:pt x="0" y="22580"/>
                    <a:pt x="6517" y="29096"/>
                    <a:pt x="14573" y="29096"/>
                  </a:cubicBezTo>
                  <a:cubicBezTo>
                    <a:pt x="22580" y="29096"/>
                    <a:pt x="29109" y="22580"/>
                    <a:pt x="29109" y="14573"/>
                  </a:cubicBezTo>
                  <a:cubicBezTo>
                    <a:pt x="29109" y="6517"/>
                    <a:pt x="22580" y="0"/>
                    <a:pt x="14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2"/>
            <p:cNvSpPr/>
            <p:nvPr/>
          </p:nvSpPr>
          <p:spPr>
            <a:xfrm>
              <a:off x="7050000" y="3408800"/>
              <a:ext cx="1084350" cy="1084350"/>
            </a:xfrm>
            <a:custGeom>
              <a:rect b="b" l="l" r="r" t="t"/>
              <a:pathLst>
                <a:path extrusionOk="0" h="43374" w="43374">
                  <a:moveTo>
                    <a:pt x="21705" y="1232"/>
                  </a:moveTo>
                  <a:cubicBezTo>
                    <a:pt x="32952" y="1232"/>
                    <a:pt x="42141" y="10421"/>
                    <a:pt x="42141" y="21705"/>
                  </a:cubicBezTo>
                  <a:cubicBezTo>
                    <a:pt x="42141" y="33001"/>
                    <a:pt x="32952" y="42141"/>
                    <a:pt x="21705" y="42141"/>
                  </a:cubicBezTo>
                  <a:cubicBezTo>
                    <a:pt x="10421" y="42141"/>
                    <a:pt x="1232" y="33001"/>
                    <a:pt x="1232" y="21705"/>
                  </a:cubicBezTo>
                  <a:cubicBezTo>
                    <a:pt x="1232" y="10421"/>
                    <a:pt x="10421" y="1232"/>
                    <a:pt x="21705" y="1232"/>
                  </a:cubicBezTo>
                  <a:close/>
                  <a:moveTo>
                    <a:pt x="21705" y="0"/>
                  </a:moveTo>
                  <a:cubicBezTo>
                    <a:pt x="9756" y="0"/>
                    <a:pt x="0" y="9744"/>
                    <a:pt x="0" y="21705"/>
                  </a:cubicBezTo>
                  <a:cubicBezTo>
                    <a:pt x="0" y="33666"/>
                    <a:pt x="9756" y="43373"/>
                    <a:pt x="21705" y="43373"/>
                  </a:cubicBezTo>
                  <a:cubicBezTo>
                    <a:pt x="33666" y="43373"/>
                    <a:pt x="43373" y="33666"/>
                    <a:pt x="43373" y="21705"/>
                  </a:cubicBezTo>
                  <a:cubicBezTo>
                    <a:pt x="43373" y="9744"/>
                    <a:pt x="33666" y="0"/>
                    <a:pt x="21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62"/>
          <p:cNvGrpSpPr/>
          <p:nvPr/>
        </p:nvGrpSpPr>
        <p:grpSpPr>
          <a:xfrm>
            <a:off x="6609468" y="2376822"/>
            <a:ext cx="1235192" cy="725245"/>
            <a:chOff x="6961300" y="2350025"/>
            <a:chExt cx="1318100" cy="773925"/>
          </a:xfrm>
        </p:grpSpPr>
        <p:sp>
          <p:nvSpPr>
            <p:cNvPr id="1240" name="Google Shape;1240;p62"/>
            <p:cNvSpPr/>
            <p:nvPr/>
          </p:nvSpPr>
          <p:spPr>
            <a:xfrm>
              <a:off x="7615700" y="2350025"/>
              <a:ext cx="663700" cy="773925"/>
            </a:xfrm>
            <a:custGeom>
              <a:rect b="b" l="l" r="r" t="t"/>
              <a:pathLst>
                <a:path extrusionOk="0" h="30957" w="26548">
                  <a:moveTo>
                    <a:pt x="15818" y="1"/>
                  </a:moveTo>
                  <a:lnTo>
                    <a:pt x="1" y="15817"/>
                  </a:lnTo>
                  <a:lnTo>
                    <a:pt x="15202" y="30957"/>
                  </a:lnTo>
                  <a:lnTo>
                    <a:pt x="25870" y="30957"/>
                  </a:lnTo>
                  <a:lnTo>
                    <a:pt x="10730" y="15817"/>
                  </a:lnTo>
                  <a:lnTo>
                    <a:pt x="265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2"/>
            <p:cNvSpPr/>
            <p:nvPr/>
          </p:nvSpPr>
          <p:spPr>
            <a:xfrm>
              <a:off x="6961300" y="2350025"/>
              <a:ext cx="662125" cy="773925"/>
            </a:xfrm>
            <a:custGeom>
              <a:rect b="b" l="l" r="r" t="t"/>
              <a:pathLst>
                <a:path extrusionOk="0" h="30957" w="26485">
                  <a:moveTo>
                    <a:pt x="15817" y="1"/>
                  </a:moveTo>
                  <a:lnTo>
                    <a:pt x="0" y="15817"/>
                  </a:lnTo>
                  <a:lnTo>
                    <a:pt x="15152" y="30957"/>
                  </a:lnTo>
                  <a:lnTo>
                    <a:pt x="25869" y="30957"/>
                  </a:lnTo>
                  <a:lnTo>
                    <a:pt x="10730" y="15817"/>
                  </a:lnTo>
                  <a:lnTo>
                    <a:pt x="26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62"/>
          <p:cNvSpPr/>
          <p:nvPr/>
        </p:nvSpPr>
        <p:spPr>
          <a:xfrm>
            <a:off x="2343273" y="2246975"/>
            <a:ext cx="986134" cy="984962"/>
          </a:xfrm>
          <a:custGeom>
            <a:rect b="b" l="l" r="r" t="t"/>
            <a:pathLst>
              <a:path extrusionOk="0" h="42043" w="42093">
                <a:moveTo>
                  <a:pt x="21040" y="0"/>
                </a:moveTo>
                <a:cubicBezTo>
                  <a:pt x="9449" y="0"/>
                  <a:pt x="0" y="9399"/>
                  <a:pt x="0" y="21052"/>
                </a:cubicBezTo>
                <a:cubicBezTo>
                  <a:pt x="0" y="32644"/>
                  <a:pt x="9449" y="42043"/>
                  <a:pt x="21040" y="42043"/>
                </a:cubicBezTo>
                <a:cubicBezTo>
                  <a:pt x="32644" y="42043"/>
                  <a:pt x="42092" y="32644"/>
                  <a:pt x="42092" y="21052"/>
                </a:cubicBezTo>
                <a:cubicBezTo>
                  <a:pt x="42092" y="9399"/>
                  <a:pt x="32644" y="0"/>
                  <a:pt x="2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2"/>
          <p:cNvSpPr/>
          <p:nvPr/>
        </p:nvSpPr>
        <p:spPr>
          <a:xfrm>
            <a:off x="1069399" y="2221124"/>
            <a:ext cx="1034953" cy="1036661"/>
          </a:xfrm>
          <a:custGeom>
            <a:rect b="b" l="l" r="r" t="t"/>
            <a:pathLst>
              <a:path extrusionOk="0" h="37017" w="36956">
                <a:moveTo>
                  <a:pt x="18478" y="0"/>
                </a:moveTo>
                <a:lnTo>
                  <a:pt x="0" y="18539"/>
                </a:lnTo>
                <a:lnTo>
                  <a:pt x="18478" y="37017"/>
                </a:lnTo>
                <a:lnTo>
                  <a:pt x="36955" y="18539"/>
                </a:lnTo>
                <a:lnTo>
                  <a:pt x="184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2"/>
          <p:cNvSpPr/>
          <p:nvPr/>
        </p:nvSpPr>
        <p:spPr>
          <a:xfrm>
            <a:off x="1241139" y="3531360"/>
            <a:ext cx="691486" cy="691463"/>
          </a:xfrm>
          <a:custGeom>
            <a:rect b="b" l="l" r="r" t="t"/>
            <a:pathLst>
              <a:path extrusionOk="0" h="29515" w="29516">
                <a:moveTo>
                  <a:pt x="0" y="0"/>
                </a:moveTo>
                <a:lnTo>
                  <a:pt x="0" y="29515"/>
                </a:lnTo>
                <a:lnTo>
                  <a:pt x="29515" y="29515"/>
                </a:lnTo>
                <a:lnTo>
                  <a:pt x="295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2"/>
          <p:cNvSpPr/>
          <p:nvPr/>
        </p:nvSpPr>
        <p:spPr>
          <a:xfrm>
            <a:off x="3846186" y="3531161"/>
            <a:ext cx="798325" cy="691436"/>
          </a:xfrm>
          <a:custGeom>
            <a:rect b="b" l="l" r="r" t="t"/>
            <a:pathLst>
              <a:path extrusionOk="0" h="34899" w="40294">
                <a:moveTo>
                  <a:pt x="10064" y="0"/>
                </a:moveTo>
                <a:lnTo>
                  <a:pt x="0" y="17443"/>
                </a:lnTo>
                <a:lnTo>
                  <a:pt x="10064" y="34898"/>
                </a:lnTo>
                <a:lnTo>
                  <a:pt x="30242" y="34898"/>
                </a:lnTo>
                <a:lnTo>
                  <a:pt x="40294" y="17443"/>
                </a:lnTo>
                <a:lnTo>
                  <a:pt x="302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2"/>
          <p:cNvSpPr/>
          <p:nvPr/>
        </p:nvSpPr>
        <p:spPr>
          <a:xfrm>
            <a:off x="4926181" y="3557704"/>
            <a:ext cx="737287" cy="638813"/>
          </a:xfrm>
          <a:custGeom>
            <a:rect b="b" l="l" r="r" t="t"/>
            <a:pathLst>
              <a:path extrusionOk="0" h="25968" w="29971">
                <a:moveTo>
                  <a:pt x="14992" y="0"/>
                </a:moveTo>
                <a:lnTo>
                  <a:pt x="0" y="25968"/>
                </a:lnTo>
                <a:lnTo>
                  <a:pt x="29971" y="25968"/>
                </a:lnTo>
                <a:lnTo>
                  <a:pt x="149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63"/>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252" name="Google Shape;1252;p63"/>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Icons</a:t>
            </a:r>
            <a:endParaRPr b="1"/>
          </a:p>
          <a:p>
            <a:pPr indent="-203200" lvl="0" marL="241300" rtl="0" algn="l">
              <a:spcBef>
                <a:spcPts val="300"/>
              </a:spcBef>
              <a:spcAft>
                <a:spcPts val="0"/>
              </a:spcAft>
              <a:buSzPts val="1200"/>
              <a:buFont typeface="Inter"/>
              <a:buChar char="●"/>
            </a:pPr>
            <a:r>
              <a:rPr lang="en" u="sng">
                <a:hlinkClick r:id="rId3"/>
              </a:rPr>
              <a:t>Icon Pack: Books | Outline</a:t>
            </a:r>
            <a:endParaRPr u="sng"/>
          </a:p>
          <a:p>
            <a:pPr indent="0" lvl="0" marL="0" rtl="0" algn="l">
              <a:spcBef>
                <a:spcPts val="1000"/>
              </a:spcBef>
              <a:spcAft>
                <a:spcPts val="0"/>
              </a:spcAft>
              <a:buNone/>
            </a:pPr>
            <a:r>
              <a:rPr b="1" lang="en"/>
              <a:t>Photos</a:t>
            </a:r>
            <a:endParaRPr b="1"/>
          </a:p>
          <a:p>
            <a:pPr indent="-203200" lvl="0" marL="241300" rtl="0" algn="l">
              <a:spcBef>
                <a:spcPts val="300"/>
              </a:spcBef>
              <a:spcAft>
                <a:spcPts val="0"/>
              </a:spcAft>
              <a:buSzPts val="1200"/>
              <a:buFont typeface="Inter"/>
              <a:buChar char="●"/>
            </a:pPr>
            <a:r>
              <a:rPr lang="en" u="sng">
                <a:hlinkClick r:id="rId4"/>
              </a:rPr>
              <a:t>Medium shot people at traveling agency</a:t>
            </a:r>
            <a:endParaRPr u="sng"/>
          </a:p>
          <a:p>
            <a:pPr indent="-203200" lvl="0" marL="241300" rtl="0" algn="l">
              <a:spcBef>
                <a:spcPts val="300"/>
              </a:spcBef>
              <a:spcAft>
                <a:spcPts val="0"/>
              </a:spcAft>
              <a:buSzPts val="1200"/>
              <a:buFont typeface="Inter"/>
              <a:buChar char="●"/>
            </a:pPr>
            <a:r>
              <a:rPr lang="en" u="sng">
                <a:hlinkClick r:id="rId5"/>
              </a:rPr>
              <a:t>Close up hand signing document</a:t>
            </a:r>
            <a:endParaRPr u="sng"/>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6" name="Shape 1256"/>
        <p:cNvGrpSpPr/>
        <p:nvPr/>
      </p:nvGrpSpPr>
      <p:grpSpPr>
        <a:xfrm>
          <a:off x="0" y="0"/>
          <a:ext cx="0" cy="0"/>
          <a:chOff x="0" y="0"/>
          <a:chExt cx="0" cy="0"/>
        </a:xfrm>
      </p:grpSpPr>
      <p:sp>
        <p:nvSpPr>
          <p:cNvPr id="1257" name="Google Shape;1257;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58" name="Google Shape;1258;p64"/>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2" name="Shape 1262"/>
        <p:cNvGrpSpPr/>
        <p:nvPr/>
      </p:nvGrpSpPr>
      <p:grpSpPr>
        <a:xfrm>
          <a:off x="0" y="0"/>
          <a:ext cx="0" cy="0"/>
          <a:chOff x="0" y="0"/>
          <a:chExt cx="0" cy="0"/>
        </a:xfrm>
      </p:grpSpPr>
      <p:sp>
        <p:nvSpPr>
          <p:cNvPr id="1263" name="Google Shape;1263;p65"/>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264" name="Google Shape;1264;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8" name="Shape 1268"/>
        <p:cNvGrpSpPr/>
        <p:nvPr/>
      </p:nvGrpSpPr>
      <p:grpSpPr>
        <a:xfrm>
          <a:off x="0" y="0"/>
          <a:ext cx="0" cy="0"/>
          <a:chOff x="0" y="0"/>
          <a:chExt cx="0" cy="0"/>
        </a:xfrm>
      </p:grpSpPr>
      <p:sp>
        <p:nvSpPr>
          <p:cNvPr id="1269" name="Google Shape;1269;p66"/>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fmla="val 16667" name="adj"/>
            </a:avLst>
          </a:prstGeom>
          <a:solidFill>
            <a:srgbClr val="3333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6"/>
          <p:cNvSpPr/>
          <p:nvPr/>
        </p:nvSpPr>
        <p:spPr>
          <a:xfrm>
            <a:off x="4176295" y="298822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6"/>
          <p:cNvSpPr/>
          <p:nvPr/>
        </p:nvSpPr>
        <p:spPr>
          <a:xfrm>
            <a:off x="5238114" y="2988225"/>
            <a:ext cx="791400" cy="754200"/>
          </a:xfrm>
          <a:prstGeom prst="roundRect">
            <a:avLst>
              <a:gd fmla="val 16667" name="adj"/>
            </a:avLst>
          </a:prstGeom>
          <a:solidFill>
            <a:srgbClr val="E8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6"/>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fmla="val 16667" name="adj"/>
            </a:avLst>
          </a:prstGeom>
          <a:solidFill>
            <a:srgbClr val="B2B2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6"/>
          <p:cNvSpPr txBox="1"/>
          <p:nvPr/>
        </p:nvSpPr>
        <p:spPr>
          <a:xfrm>
            <a:off x="3645388" y="4091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fmla="val 16667" name="adj"/>
            </a:avLst>
          </a:prstGeom>
          <a:solidFill>
            <a:srgbClr val="77777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6"/>
          <p:cNvSpPr txBox="1"/>
          <p:nvPr/>
        </p:nvSpPr>
        <p:spPr>
          <a:xfrm>
            <a:off x="4707213" y="4091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4"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286" name="Google Shape;1286;p6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88" name="Google Shape;1288;p6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89" name="Google Shape;1289;p6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90" name="Google Shape;1290;p6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91" name="Google Shape;1291;p6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92" name="Google Shape;1292;p6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96" name="Google Shape;1296;p6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0"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 name="Google Shape;1376;p68"/>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88" name="Google Shape;1388;p68"/>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 name="Google Shape;1454;p68"/>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8"/>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8"/>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8"/>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68"/>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8"/>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8"/>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8"/>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8"/>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8"/>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 name="Google Shape;1513;p68"/>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8"/>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8"/>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 name="Google Shape;1629;p68"/>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8"/>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8"/>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8"/>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7"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3" name="Google Shape;3223;p6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7" name="Google Shape;3227;p6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3" name="Google Shape;3243;p69"/>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2" name="Google Shape;3252;p69"/>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6" name="Google Shape;3256;p69"/>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9"/>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1" name="Google Shape;3281;p6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0" name="Google Shape;3290;p6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4" name="Google Shape;3294;p6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9"/>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9"/>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9"/>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9"/>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9"/>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9"/>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9"/>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9"/>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9"/>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9"/>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9"/>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9"/>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9"/>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9"/>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9"/>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9"/>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9"/>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9"/>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9"/>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9"/>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9"/>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9"/>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9"/>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9"/>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9"/>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9"/>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9"/>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9"/>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9"/>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9"/>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9"/>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9"/>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9"/>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9"/>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9"/>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9"/>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9"/>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9"/>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9"/>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9"/>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9"/>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9"/>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9"/>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9"/>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9"/>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9"/>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9"/>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9"/>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9"/>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9"/>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9"/>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9"/>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9"/>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9"/>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9"/>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9"/>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9"/>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9"/>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9"/>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9"/>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9"/>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9"/>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9"/>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9"/>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9"/>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9"/>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9"/>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9"/>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9"/>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9"/>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9"/>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9"/>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9"/>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9"/>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9"/>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9"/>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9"/>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9"/>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9"/>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9"/>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9"/>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9"/>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9"/>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9"/>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9"/>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9"/>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9"/>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9"/>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9"/>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9"/>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9"/>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9"/>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9"/>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9"/>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9"/>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9"/>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9"/>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9"/>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9"/>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9"/>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9"/>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9"/>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9"/>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9"/>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9"/>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9"/>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9"/>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9"/>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9"/>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9"/>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9"/>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9"/>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9"/>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9"/>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9"/>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9"/>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9"/>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9"/>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9"/>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9"/>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9"/>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9"/>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9"/>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9"/>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9"/>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9"/>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9"/>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9"/>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9"/>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9"/>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9"/>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9"/>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9"/>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9"/>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9"/>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9"/>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9"/>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9"/>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9"/>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9"/>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9"/>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9"/>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9"/>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9"/>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9"/>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9"/>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9"/>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9"/>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9"/>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9"/>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9"/>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9"/>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9"/>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9"/>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9"/>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9"/>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9"/>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9"/>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9"/>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9"/>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9"/>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9"/>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9"/>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9"/>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9"/>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9"/>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9"/>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9"/>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9"/>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9"/>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9"/>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9"/>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9"/>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9"/>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9"/>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9"/>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9"/>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9"/>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9"/>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9"/>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9"/>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9"/>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9"/>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9"/>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9"/>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9"/>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9"/>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9"/>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9"/>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9"/>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9"/>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9"/>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9"/>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9"/>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9"/>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9"/>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9"/>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9"/>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9"/>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9"/>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9"/>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9"/>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9"/>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9"/>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9"/>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9"/>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9"/>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9"/>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9"/>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9"/>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9"/>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9"/>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9"/>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9"/>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9"/>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9"/>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9"/>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9"/>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9"/>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9"/>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9"/>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9"/>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9"/>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9"/>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9"/>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9"/>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9"/>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9"/>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9"/>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9"/>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9"/>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9"/>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9"/>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9"/>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9"/>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9"/>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9"/>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9"/>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9"/>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9"/>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9"/>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9"/>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9"/>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9"/>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9"/>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9"/>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9"/>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9"/>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9"/>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9"/>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9"/>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9"/>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9"/>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9"/>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9"/>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9"/>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9"/>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9"/>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9"/>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9"/>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9"/>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9"/>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9"/>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9"/>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9"/>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9"/>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9"/>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9"/>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9"/>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9"/>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9"/>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9"/>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9"/>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9"/>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9"/>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9"/>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9"/>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9"/>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9"/>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9"/>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9"/>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9"/>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9"/>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9"/>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9"/>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9"/>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9"/>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9"/>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9"/>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9"/>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9"/>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9"/>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9"/>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9"/>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9"/>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9"/>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9"/>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9"/>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9"/>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9"/>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9"/>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9"/>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9"/>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9"/>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9"/>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9"/>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9"/>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9"/>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9"/>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9"/>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9"/>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9"/>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9"/>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9"/>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9"/>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9"/>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9"/>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9"/>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9"/>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9"/>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9"/>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9"/>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9"/>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9"/>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9"/>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9"/>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9"/>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9"/>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9"/>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9"/>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9"/>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9"/>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9"/>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9"/>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9"/>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9"/>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9"/>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9"/>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9"/>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9"/>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9"/>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9"/>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9"/>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9"/>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9"/>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9"/>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9"/>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9"/>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9"/>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9"/>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9"/>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9"/>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9"/>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9"/>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9"/>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9"/>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9"/>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9"/>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9"/>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9"/>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9"/>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9"/>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9"/>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9"/>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9"/>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9"/>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9"/>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9"/>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9"/>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9"/>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9"/>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9"/>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9"/>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9"/>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9"/>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9"/>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9"/>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9"/>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9"/>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9"/>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9"/>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9"/>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9"/>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9"/>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9"/>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9"/>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9"/>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9"/>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9"/>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9"/>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9"/>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9"/>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9"/>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9"/>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9"/>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9"/>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9"/>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9"/>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9"/>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9"/>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9"/>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9"/>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9"/>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9"/>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9"/>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9"/>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9"/>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9"/>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9"/>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9"/>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9"/>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9"/>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9"/>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9"/>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9"/>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9"/>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9"/>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9"/>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9"/>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9"/>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9"/>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9"/>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9"/>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9"/>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9"/>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9"/>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9"/>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9"/>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9"/>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9"/>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9"/>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9"/>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9"/>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9"/>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9"/>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9"/>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9"/>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9"/>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9"/>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9"/>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9"/>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9"/>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9"/>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9"/>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9"/>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9"/>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9"/>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9"/>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9"/>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9"/>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9"/>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9"/>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9"/>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9"/>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9"/>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9"/>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9"/>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9"/>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9"/>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9"/>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9"/>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9"/>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9"/>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9"/>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9"/>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9"/>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9"/>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9"/>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9"/>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9"/>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9"/>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9"/>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9"/>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9"/>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9"/>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9"/>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9"/>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9"/>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9"/>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9"/>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9"/>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9"/>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9"/>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9"/>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9"/>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9"/>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9"/>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9"/>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9"/>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9"/>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9"/>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9"/>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9"/>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9"/>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9"/>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9"/>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9"/>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9"/>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9"/>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9"/>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9"/>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9"/>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9"/>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9"/>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9"/>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9"/>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9"/>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9"/>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9"/>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9"/>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9"/>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9"/>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9"/>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9"/>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9"/>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9"/>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9"/>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9"/>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9"/>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9"/>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9"/>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9"/>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9"/>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9"/>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9"/>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9"/>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9"/>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9"/>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9"/>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9"/>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9"/>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9"/>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9"/>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9"/>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9"/>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9"/>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9"/>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9"/>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9"/>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9"/>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9"/>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9"/>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9"/>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9"/>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9"/>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9"/>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9"/>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9"/>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9"/>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9"/>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9"/>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9"/>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9"/>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9"/>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9"/>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9"/>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9"/>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9"/>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9"/>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9"/>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9"/>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9"/>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9"/>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9"/>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9"/>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9"/>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9"/>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9"/>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9"/>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9"/>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9"/>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9"/>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9"/>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9"/>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9"/>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9"/>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9"/>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9"/>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9"/>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9"/>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9"/>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9"/>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9"/>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9"/>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9"/>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9"/>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9"/>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9"/>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9"/>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9"/>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9"/>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9"/>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9"/>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9"/>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9"/>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9"/>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9"/>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9"/>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9"/>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9"/>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9"/>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9"/>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9"/>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9"/>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9"/>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9"/>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9"/>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9"/>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9"/>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9"/>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9"/>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9"/>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9"/>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9"/>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9"/>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9"/>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9"/>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9"/>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9"/>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9"/>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9"/>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9"/>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9"/>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9"/>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9"/>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9"/>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9"/>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9"/>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9"/>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9"/>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9"/>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9"/>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9"/>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9"/>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9"/>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9"/>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9"/>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9"/>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9"/>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9"/>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9"/>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9"/>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9"/>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9"/>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9"/>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9"/>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9"/>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9"/>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9"/>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9"/>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9"/>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9"/>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9"/>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9"/>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9"/>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9"/>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9"/>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9"/>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9"/>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9"/>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9"/>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9"/>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9"/>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9"/>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9"/>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9"/>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9"/>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9"/>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9"/>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9"/>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9"/>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9"/>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9"/>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9"/>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9"/>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9"/>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9"/>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9"/>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9"/>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9"/>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9"/>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9"/>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9"/>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9"/>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9"/>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9"/>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9"/>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9"/>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9"/>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9"/>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9"/>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9"/>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9"/>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9"/>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9"/>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9"/>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9"/>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9"/>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9"/>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9"/>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9"/>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9"/>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9"/>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9"/>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9"/>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9"/>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9"/>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9"/>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9"/>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9"/>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9"/>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9"/>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9"/>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9"/>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9"/>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9"/>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9"/>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9"/>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9"/>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9"/>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9"/>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9"/>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9"/>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9"/>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9"/>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9"/>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9"/>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9"/>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9"/>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9"/>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9"/>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9"/>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9"/>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9"/>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9"/>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9"/>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9"/>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9"/>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9"/>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9"/>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9"/>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9"/>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9"/>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9"/>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9"/>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9"/>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9"/>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9"/>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9"/>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9"/>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9"/>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9"/>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9"/>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9"/>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9"/>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9"/>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9"/>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9"/>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9"/>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9"/>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9"/>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9"/>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9"/>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9"/>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9"/>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9"/>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9"/>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9"/>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9"/>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9"/>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9"/>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9"/>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9"/>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9"/>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9"/>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9"/>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9"/>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9"/>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9"/>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9"/>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9"/>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9"/>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9"/>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9"/>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9"/>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9"/>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9"/>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9"/>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9"/>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9"/>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9"/>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9"/>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9"/>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9"/>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9"/>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9"/>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9"/>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9"/>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9"/>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9"/>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9"/>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9"/>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9"/>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9"/>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9"/>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9"/>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9"/>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9"/>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9"/>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9"/>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9"/>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9"/>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9"/>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9"/>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9"/>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9"/>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9"/>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9"/>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9"/>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9"/>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9"/>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9"/>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9"/>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9"/>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9"/>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9"/>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9"/>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9"/>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9"/>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9"/>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9"/>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9"/>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9"/>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9"/>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9"/>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9"/>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9"/>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9"/>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9"/>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9"/>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9"/>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9"/>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9"/>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9"/>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9"/>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9"/>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9"/>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9"/>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9"/>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9"/>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9"/>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9"/>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9"/>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9"/>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9"/>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9"/>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9"/>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9"/>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9"/>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9"/>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9"/>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9"/>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9"/>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9"/>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9"/>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9"/>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9"/>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9"/>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9"/>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9"/>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9"/>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9"/>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9"/>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9"/>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9"/>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9"/>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9"/>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9"/>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9"/>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9"/>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9"/>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9"/>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9"/>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9"/>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9"/>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9"/>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9"/>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9"/>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9"/>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9"/>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9"/>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9"/>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9"/>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9"/>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9"/>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9"/>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9"/>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9"/>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9"/>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9"/>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9"/>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9"/>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9"/>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9"/>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9"/>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9"/>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9"/>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9"/>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9"/>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9"/>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9"/>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9"/>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9"/>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9"/>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9"/>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9"/>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9"/>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9"/>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9"/>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9"/>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9"/>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9"/>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9"/>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9"/>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9"/>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9"/>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9"/>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9"/>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9"/>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9"/>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9"/>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9"/>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9"/>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9"/>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9"/>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9"/>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9"/>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9"/>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9"/>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9"/>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9"/>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9"/>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9"/>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9"/>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9"/>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9"/>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9"/>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9"/>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9"/>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9"/>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9"/>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9"/>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9"/>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9"/>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9"/>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9"/>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9"/>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9"/>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9"/>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9"/>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9"/>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9"/>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9"/>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9"/>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9"/>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9"/>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9"/>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9"/>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9"/>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9"/>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9"/>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9"/>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9"/>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9"/>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9"/>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9"/>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9"/>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9"/>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9"/>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9"/>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9"/>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9"/>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9"/>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9"/>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9"/>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9"/>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9"/>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9"/>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9"/>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9"/>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9"/>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9"/>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9"/>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9"/>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9"/>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9"/>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9"/>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9"/>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9"/>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9"/>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9"/>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9"/>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9"/>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9"/>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9"/>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9"/>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9"/>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9"/>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9"/>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9"/>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9"/>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9"/>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9"/>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9"/>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9"/>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9"/>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9"/>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9"/>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9"/>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9"/>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9"/>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9"/>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9"/>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9"/>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9"/>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9"/>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9"/>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9"/>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9"/>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9"/>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9"/>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9"/>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9"/>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9"/>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9"/>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9"/>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9"/>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9"/>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9"/>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9"/>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9"/>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9"/>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9"/>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9"/>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9"/>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9"/>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9"/>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9"/>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9"/>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9"/>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9"/>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9"/>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9"/>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9"/>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9"/>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9"/>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9"/>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9"/>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9"/>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9"/>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9"/>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9"/>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9"/>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9"/>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9"/>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9"/>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9"/>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9"/>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9"/>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9"/>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9"/>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9"/>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9"/>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9"/>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9"/>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9"/>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9"/>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9"/>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9"/>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9"/>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9"/>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9"/>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9"/>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9"/>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9"/>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9"/>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9"/>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9"/>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9"/>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9"/>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9"/>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9"/>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9"/>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9"/>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9"/>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9"/>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9"/>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9"/>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9"/>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9"/>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9"/>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9"/>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9"/>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9"/>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9"/>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9"/>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9"/>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9"/>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9"/>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9"/>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9"/>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9"/>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9"/>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9"/>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9"/>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9"/>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9"/>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9"/>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9"/>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9"/>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9"/>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9"/>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9"/>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9"/>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9"/>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9"/>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9"/>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9"/>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9"/>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9"/>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9"/>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9"/>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9"/>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9"/>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9"/>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9"/>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9"/>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9"/>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9"/>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9"/>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9"/>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9"/>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9"/>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9"/>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9"/>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9"/>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9"/>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9"/>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9"/>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9"/>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9"/>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9"/>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9"/>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9"/>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9"/>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9"/>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9"/>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9"/>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9"/>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9"/>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9"/>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9"/>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9"/>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9"/>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9"/>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9"/>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9"/>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9"/>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9"/>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9"/>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9"/>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9"/>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9"/>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9"/>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9"/>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9"/>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9"/>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9"/>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9"/>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9"/>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9"/>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9"/>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9"/>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9"/>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9"/>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9"/>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9"/>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9"/>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9"/>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9"/>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9"/>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9"/>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9"/>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9"/>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9"/>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9"/>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9"/>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9"/>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9"/>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9"/>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9"/>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9"/>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9"/>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9"/>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9"/>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9"/>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9"/>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9"/>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9"/>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9"/>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9"/>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9"/>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9"/>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9"/>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9"/>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9"/>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9"/>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9"/>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9"/>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9"/>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9"/>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9"/>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9"/>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9"/>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9"/>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9"/>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9"/>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9"/>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9"/>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9"/>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9"/>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9"/>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9"/>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9"/>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9"/>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9"/>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9"/>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9"/>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9"/>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9"/>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9"/>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9"/>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9"/>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9"/>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9"/>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9"/>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9"/>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9"/>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9"/>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9"/>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9"/>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9"/>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9"/>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9"/>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9"/>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9"/>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9"/>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9"/>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9"/>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9"/>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9"/>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9"/>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9"/>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9"/>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9"/>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9"/>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9"/>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9"/>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9"/>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9"/>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9"/>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9"/>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9"/>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9"/>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9"/>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9"/>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9"/>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9"/>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9"/>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9"/>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9"/>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9"/>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9"/>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9"/>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9"/>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9"/>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9"/>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9"/>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9"/>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9"/>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9"/>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9"/>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9"/>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9"/>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9"/>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9"/>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9"/>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9"/>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9"/>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9"/>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9"/>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9"/>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9"/>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9"/>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9"/>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9"/>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9"/>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9"/>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9"/>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9"/>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9"/>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9"/>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9"/>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9"/>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9"/>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9"/>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9"/>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9"/>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9"/>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9"/>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9"/>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9"/>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9"/>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9"/>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9"/>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9"/>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9"/>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9"/>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9"/>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9"/>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9"/>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9"/>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9"/>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9"/>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9"/>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9"/>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9"/>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9"/>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9"/>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9"/>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9"/>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9"/>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9"/>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9"/>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9"/>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9"/>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9"/>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9"/>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9"/>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9"/>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9"/>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9"/>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9"/>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9"/>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9"/>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9"/>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9"/>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9"/>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9"/>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9"/>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9"/>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9"/>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9"/>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9"/>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9"/>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9"/>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9"/>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9"/>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9"/>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9"/>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9"/>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9"/>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9"/>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9"/>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9"/>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9"/>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9"/>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9"/>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9"/>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9"/>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9"/>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9"/>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9"/>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9"/>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9"/>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9"/>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9"/>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9"/>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9"/>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9"/>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9"/>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9"/>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9"/>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9"/>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9"/>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9"/>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9"/>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9"/>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9"/>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9"/>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9"/>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9"/>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9"/>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9"/>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9"/>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9"/>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9"/>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9"/>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9"/>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9"/>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9"/>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9"/>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9"/>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9"/>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9"/>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9"/>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9"/>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9"/>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9"/>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9"/>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9"/>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9"/>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9"/>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9"/>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9"/>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9"/>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9"/>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9"/>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9"/>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9"/>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9"/>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9"/>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9"/>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9"/>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9"/>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9"/>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9"/>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9"/>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9"/>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9"/>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9"/>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9"/>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9"/>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9"/>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9"/>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9"/>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9"/>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9"/>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9"/>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9"/>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9"/>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9"/>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9"/>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9"/>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9"/>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9"/>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9"/>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9"/>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9"/>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9"/>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9"/>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9"/>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9"/>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9"/>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9"/>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9"/>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9"/>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9"/>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9"/>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9"/>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9"/>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9"/>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9"/>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9"/>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9"/>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9"/>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9"/>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9"/>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9"/>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9"/>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9"/>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9"/>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9"/>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9"/>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9"/>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9"/>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9"/>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9"/>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9"/>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9"/>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9"/>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9"/>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9"/>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9"/>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9"/>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9"/>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9"/>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9"/>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9"/>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9"/>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9"/>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9"/>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9"/>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9"/>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9"/>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9"/>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9"/>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9"/>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9"/>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9"/>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9"/>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9"/>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9"/>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9"/>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9"/>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9"/>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9"/>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9"/>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9"/>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9"/>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9"/>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9"/>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9"/>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9"/>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9"/>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9"/>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9"/>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9"/>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9"/>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9"/>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9"/>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9"/>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9"/>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9"/>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9"/>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9"/>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9"/>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9"/>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9"/>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9"/>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9"/>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9"/>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9"/>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9"/>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9"/>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9"/>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9"/>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9"/>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9"/>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9"/>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9"/>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9"/>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9"/>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9"/>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9"/>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9"/>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9"/>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9"/>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9"/>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9"/>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9"/>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9"/>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9"/>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9"/>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9"/>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9"/>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9"/>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9"/>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9"/>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9"/>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9"/>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9"/>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9"/>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9"/>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9"/>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9"/>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9"/>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9"/>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9"/>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9"/>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9"/>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9"/>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9"/>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9"/>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9"/>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9"/>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9"/>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9"/>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9"/>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9"/>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9"/>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9"/>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9"/>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9"/>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9"/>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9"/>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9"/>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9"/>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9"/>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9"/>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9"/>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9"/>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9"/>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9"/>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9"/>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9"/>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9"/>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9"/>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9"/>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9"/>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9"/>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9"/>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9"/>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9"/>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9"/>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9"/>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9"/>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9"/>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9"/>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9"/>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9"/>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9"/>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9"/>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9"/>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9"/>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9"/>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9"/>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9"/>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9"/>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9"/>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9"/>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9"/>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9"/>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9"/>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9"/>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9"/>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9"/>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9"/>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9"/>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9"/>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9"/>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9"/>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9"/>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9"/>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9"/>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9"/>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9"/>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9"/>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9"/>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9"/>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9"/>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9"/>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9"/>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9"/>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9"/>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9"/>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9"/>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9"/>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9"/>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9"/>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9"/>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9"/>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9"/>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9"/>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9"/>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9"/>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9"/>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9"/>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9"/>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9"/>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9"/>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9"/>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9"/>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9"/>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9"/>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9"/>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9"/>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9"/>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9"/>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9"/>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9"/>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9"/>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9"/>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9"/>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9"/>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9"/>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9"/>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9"/>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9"/>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9"/>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9"/>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9"/>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9"/>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9"/>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9"/>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9"/>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9"/>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9"/>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9"/>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9"/>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9"/>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9"/>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9"/>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9"/>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9"/>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9"/>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9"/>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9"/>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9"/>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9"/>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9"/>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9"/>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9"/>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9"/>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9"/>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9"/>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9"/>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9"/>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9"/>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9"/>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9"/>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9"/>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9"/>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9"/>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9"/>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9"/>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9"/>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9"/>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9"/>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9"/>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9"/>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9"/>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9"/>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9"/>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9"/>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9"/>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9"/>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9"/>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9"/>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9"/>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9"/>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9"/>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9"/>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9"/>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9"/>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9"/>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9"/>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9"/>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9"/>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9"/>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9"/>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9"/>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9"/>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9"/>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9"/>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9"/>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9"/>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9"/>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9"/>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9"/>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9"/>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9"/>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9"/>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9"/>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9"/>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9"/>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9"/>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9"/>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9"/>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9"/>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9"/>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9"/>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9"/>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9"/>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9"/>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9"/>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9"/>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9"/>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9"/>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9"/>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9"/>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9"/>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9"/>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9"/>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9"/>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9"/>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9"/>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9"/>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9"/>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9"/>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9"/>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9"/>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9"/>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9"/>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9"/>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9"/>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9"/>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9"/>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9"/>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9"/>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9"/>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9"/>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9"/>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9"/>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9"/>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9"/>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9"/>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9"/>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9"/>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9"/>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9"/>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9"/>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9"/>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9"/>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9"/>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9"/>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9"/>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9"/>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9"/>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9"/>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9"/>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9"/>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9"/>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9"/>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9"/>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9"/>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9"/>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9"/>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9"/>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9"/>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9"/>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9"/>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9"/>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9"/>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9"/>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9"/>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9"/>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9"/>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9"/>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9"/>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9"/>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9"/>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9"/>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9"/>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9"/>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9"/>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9"/>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9"/>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9"/>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9"/>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9"/>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9"/>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9"/>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9"/>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9"/>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9"/>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9"/>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9"/>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9"/>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9"/>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9"/>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9"/>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9"/>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9"/>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9"/>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9"/>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9"/>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9"/>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9"/>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9"/>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9"/>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9"/>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9"/>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9"/>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9"/>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9"/>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9"/>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9"/>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9"/>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9"/>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9"/>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9"/>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9"/>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9"/>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9"/>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9"/>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9"/>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9"/>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9"/>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9"/>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9"/>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9"/>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9"/>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9"/>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9"/>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9"/>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9"/>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9"/>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9"/>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9"/>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9"/>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9"/>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9"/>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9"/>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9"/>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9"/>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9"/>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9"/>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9"/>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9"/>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9"/>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9"/>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9"/>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9"/>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9"/>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9"/>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9"/>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9"/>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9"/>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9"/>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9"/>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9"/>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9"/>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9"/>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9"/>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9"/>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9"/>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9"/>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9"/>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9"/>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9"/>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9"/>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9"/>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9"/>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9"/>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9"/>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9"/>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9"/>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9"/>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9"/>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9"/>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9"/>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9"/>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9"/>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9"/>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9"/>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9"/>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9"/>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9"/>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9"/>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9"/>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9"/>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9"/>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9"/>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9"/>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9"/>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9"/>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9"/>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9"/>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9"/>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9"/>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9"/>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9"/>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9"/>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9"/>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9"/>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9"/>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9"/>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9"/>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9"/>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9"/>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9"/>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9"/>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9"/>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9"/>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9"/>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9"/>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9"/>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9"/>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9"/>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9"/>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9"/>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9"/>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9"/>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9"/>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9"/>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9"/>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9"/>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9"/>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9"/>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9"/>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9"/>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9"/>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9"/>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9"/>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9"/>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9"/>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9"/>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9"/>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9"/>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9"/>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9"/>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9"/>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9"/>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9"/>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9"/>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9"/>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9"/>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9"/>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9"/>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9"/>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9"/>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9"/>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9"/>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9"/>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9"/>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9"/>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9"/>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9"/>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9"/>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9"/>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9"/>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9"/>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9"/>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9"/>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9"/>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9"/>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9"/>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9"/>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9"/>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9"/>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9"/>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9"/>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9"/>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9"/>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9"/>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9"/>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9"/>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9"/>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9"/>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9"/>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9"/>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9"/>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9"/>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9"/>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9"/>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9"/>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9"/>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9"/>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9"/>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9"/>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9"/>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9"/>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9"/>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9"/>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9"/>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9"/>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9"/>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9"/>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9"/>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9"/>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9"/>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9"/>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9"/>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9"/>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9"/>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9"/>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9"/>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9"/>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9"/>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9"/>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9"/>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9"/>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9"/>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9"/>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9"/>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9"/>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9"/>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9"/>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9"/>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9"/>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9"/>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9"/>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9"/>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9"/>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9"/>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9"/>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9"/>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9"/>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9"/>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9"/>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9"/>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9"/>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9"/>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9"/>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9"/>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9"/>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9"/>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9"/>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9"/>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9"/>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9"/>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9"/>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9"/>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9"/>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9"/>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9"/>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9"/>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9"/>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9"/>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9"/>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9"/>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9"/>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9"/>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9"/>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9"/>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9"/>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9"/>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9"/>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9"/>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9"/>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9"/>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9"/>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9"/>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9"/>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9"/>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9"/>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9"/>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9"/>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9"/>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9"/>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9"/>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9"/>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9"/>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9"/>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9"/>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9"/>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9"/>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9"/>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9"/>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9"/>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9"/>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9"/>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9"/>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9"/>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9"/>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9"/>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9"/>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9"/>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9"/>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9"/>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9"/>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9"/>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9"/>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9"/>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9"/>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9"/>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9"/>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9"/>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9"/>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9"/>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9"/>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9"/>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9"/>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9"/>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9"/>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9"/>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9"/>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9"/>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9"/>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9"/>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9"/>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9"/>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9"/>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9"/>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9"/>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9"/>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9"/>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9"/>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9"/>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9"/>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9"/>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9"/>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9"/>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9"/>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9"/>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9"/>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9"/>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9"/>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9"/>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9"/>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9"/>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9"/>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9"/>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9"/>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9"/>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9"/>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9"/>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9"/>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9"/>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1" name="Google Shape;7571;p7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2" name="Google Shape;7572;p7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3" name="Google Shape;7573;p70"/>
              <p:cNvCxnSpPr>
                <a:stCxn id="757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76" name="Google Shape;7576;p70"/>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7" name="Google Shape;7577;p7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581" name="Google Shape;7581;p70"/>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84" name="Google Shape;7584;p70"/>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7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88" name="Google Shape;7588;p7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2" name="Google Shape;7592;p7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3" name="Google Shape;7593;p70"/>
              <p:cNvCxnSpPr>
                <a:stCxn id="7594" idx="6"/>
                <a:endCxn id="759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7595" name="Google Shape;7595;p70"/>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602" name="Google Shape;7602;p70"/>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7605" name="Google Shape;7605;p70"/>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94" name="Google Shape;7594;p7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614" name="Google Shape;7614;p70"/>
            <p:cNvCxnSpPr>
              <a:stCxn id="7613" idx="0"/>
              <a:endCxn id="761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8" name="Google Shape;7618;p70"/>
            <p:cNvCxnSpPr>
              <a:stCxn id="7617" idx="0"/>
              <a:endCxn id="761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619" name="Google Shape;7619;p7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35" name="Google Shape;7635;p70"/>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36" name="Google Shape;7636;p70"/>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7637" name="Google Shape;7637;p70"/>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0"/>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6" name="Google Shape;7646;p70"/>
            <p:cNvCxnSpPr>
              <a:stCxn id="7643" idx="6"/>
              <a:endCxn id="764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47" name="Google Shape;7647;p70"/>
            <p:cNvCxnSpPr>
              <a:stCxn id="7644" idx="4"/>
              <a:endCxn id="764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649" name="Google Shape;7649;p70"/>
            <p:cNvCxnSpPr>
              <a:stCxn id="7648" idx="6"/>
              <a:endCxn id="764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50" name="Google Shape;7650;p70"/>
            <p:cNvCxnSpPr>
              <a:stCxn id="7645" idx="4"/>
              <a:endCxn id="765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648" name="Google Shape;7648;p7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3" name="Google Shape;7653;p70"/>
            <p:cNvCxnSpPr>
              <a:endCxn id="765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66" name="Google Shape;7666;p7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7" name="Google Shape;7667;p7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8" name="Google Shape;7668;p7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9" name="Google Shape;7669;p7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4" name="Google Shape;7674;p70"/>
            <p:cNvCxnSpPr>
              <a:stCxn id="7675" idx="0"/>
              <a:endCxn id="7672"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6" name="Google Shape;7676;p70"/>
            <p:cNvCxnSpPr>
              <a:stCxn id="7675" idx="2"/>
              <a:endCxn id="7677"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8" name="Google Shape;7678;p70"/>
            <p:cNvCxnSpPr>
              <a:stCxn id="7679" idx="0"/>
              <a:endCxn id="7675"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0" name="Google Shape;7680;p70"/>
            <p:cNvCxnSpPr>
              <a:stCxn id="7673" idx="2"/>
              <a:endCxn id="7681"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2" name="Google Shape;7682;p70"/>
            <p:cNvCxnSpPr>
              <a:stCxn id="7683" idx="0"/>
              <a:endCxn id="7673"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679" name="Google Shape;7679;p70"/>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7" name="Google Shape;7677;p70"/>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3" name="Google Shape;7683;p70"/>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1" name="Google Shape;7681;p70"/>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3" name="Google Shape;7673;p70"/>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5" name="Google Shape;7675;p70"/>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2" name="Google Shape;7672;p70"/>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89" name="Google Shape;7689;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90" name="Google Shape;7690;p70"/>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7691" name="Google Shape;7691;p70"/>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95" name="Google Shape;7695;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6" name="Google Shape;7696;p70"/>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0" name="Google Shape;7700;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1" name="Google Shape;7701;p70"/>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5" name="Google Shape;7705;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6" name="Google Shape;7706;p70"/>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2" name="Google Shape;7782;p7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70"/>
          <p:cNvGrpSpPr/>
          <p:nvPr/>
        </p:nvGrpSpPr>
        <p:grpSpPr>
          <a:xfrm flipH="1" rot="10800000">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831" name="Google Shape;7831;p7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838" name="Google Shape;7838;p7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841" name="Google Shape;7841;p70"/>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7842" name="Google Shape;7842;p70"/>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3" name="Google Shape;7843;p70"/>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4" name="Google Shape;7844;p70"/>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5" name="Google Shape;7845;p70"/>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6" name="Google Shape;7846;p70"/>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7" name="Google Shape;7847;p70"/>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7848" name="Google Shape;7848;p7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3" name="Google Shape;7853;p7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6" name="Google Shape;7856;p7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1" name="Google Shape;7861;p7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4" name="Google Shape;7864;p7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69" name="Google Shape;7869;p7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72" name="Google Shape;7872;p7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0"/>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2" name="Google Shape;7892;p7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0"/>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5" name="Google Shape;7905;p7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3" name="Google Shape;7913;p7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16" name="Google Shape;7916;p7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917" name="Google Shape;7917;p70"/>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18" name="Google Shape;7918;p70"/>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7919" name="Google Shape;7919;p70"/>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8" name="Shape 7978"/>
        <p:cNvGrpSpPr/>
        <p:nvPr/>
      </p:nvGrpSpPr>
      <p:grpSpPr>
        <a:xfrm>
          <a:off x="0" y="0"/>
          <a:ext cx="0" cy="0"/>
          <a:chOff x="0" y="0"/>
          <a:chExt cx="0" cy="0"/>
        </a:xfrm>
      </p:grpSpPr>
      <p:grpSp>
        <p:nvGrpSpPr>
          <p:cNvPr id="7979" name="Google Shape;7979;p71"/>
          <p:cNvGrpSpPr/>
          <p:nvPr/>
        </p:nvGrpSpPr>
        <p:grpSpPr>
          <a:xfrm>
            <a:off x="702088" y="3155922"/>
            <a:ext cx="2390414" cy="1024800"/>
            <a:chOff x="728925" y="3296613"/>
            <a:chExt cx="2390414" cy="1024800"/>
          </a:xfrm>
        </p:grpSpPr>
        <p:grpSp>
          <p:nvGrpSpPr>
            <p:cNvPr id="7980" name="Google Shape;7980;p71"/>
            <p:cNvGrpSpPr/>
            <p:nvPr/>
          </p:nvGrpSpPr>
          <p:grpSpPr>
            <a:xfrm>
              <a:off x="728925" y="3619800"/>
              <a:ext cx="2390414" cy="500893"/>
              <a:chOff x="728925" y="3619800"/>
              <a:chExt cx="2390414" cy="500893"/>
            </a:xfrm>
          </p:grpSpPr>
          <p:sp>
            <p:nvSpPr>
              <p:cNvPr id="7981" name="Google Shape;7981;p7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2" name="Google Shape;7982;p7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83" name="Google Shape;7983;p71"/>
            <p:cNvGrpSpPr/>
            <p:nvPr/>
          </p:nvGrpSpPr>
          <p:grpSpPr>
            <a:xfrm>
              <a:off x="1348050" y="3296613"/>
              <a:ext cx="1706152" cy="1024800"/>
              <a:chOff x="1348050" y="3296613"/>
              <a:chExt cx="1706152" cy="1024800"/>
            </a:xfrm>
          </p:grpSpPr>
          <p:sp>
            <p:nvSpPr>
              <p:cNvPr id="7984" name="Google Shape;7984;p7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5" name="Google Shape;7985;p7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6" name="Google Shape;7986;p7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7" name="Google Shape;7987;p7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8" name="Google Shape;7988;p7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89" name="Google Shape;7989;p71"/>
            <p:cNvGrpSpPr/>
            <p:nvPr/>
          </p:nvGrpSpPr>
          <p:grpSpPr>
            <a:xfrm>
              <a:off x="1455707" y="3654858"/>
              <a:ext cx="1491150" cy="417657"/>
              <a:chOff x="1455707" y="3654858"/>
              <a:chExt cx="1491150" cy="417657"/>
            </a:xfrm>
          </p:grpSpPr>
          <p:sp>
            <p:nvSpPr>
              <p:cNvPr id="7990" name="Google Shape;7990;p7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10" name="Google Shape;8010;p71"/>
          <p:cNvGraphicFramePr/>
          <p:nvPr/>
        </p:nvGraphicFramePr>
        <p:xfrm>
          <a:off x="5937787" y="2153834"/>
          <a:ext cx="3000000" cy="3000000"/>
        </p:xfrm>
        <a:graphic>
          <a:graphicData uri="http://schemas.openxmlformats.org/drawingml/2006/table">
            <a:tbl>
              <a:tblPr>
                <a:noFill/>
                <a:tableStyleId>{2EABAE71-CD66-4E67-AB0A-867C8A83466A}</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011" name="Google Shape;8011;p71"/>
          <p:cNvGrpSpPr/>
          <p:nvPr/>
        </p:nvGrpSpPr>
        <p:grpSpPr>
          <a:xfrm>
            <a:off x="710464" y="981599"/>
            <a:ext cx="2396505" cy="976502"/>
            <a:chOff x="749309" y="1112739"/>
            <a:chExt cx="2371603" cy="976502"/>
          </a:xfrm>
        </p:grpSpPr>
        <p:grpSp>
          <p:nvGrpSpPr>
            <p:cNvPr id="8012" name="Google Shape;8012;p71"/>
            <p:cNvGrpSpPr/>
            <p:nvPr/>
          </p:nvGrpSpPr>
          <p:grpSpPr>
            <a:xfrm>
              <a:off x="1092126" y="1112739"/>
              <a:ext cx="2028786" cy="975464"/>
              <a:chOff x="1092126" y="1112739"/>
              <a:chExt cx="2028786" cy="975464"/>
            </a:xfrm>
          </p:grpSpPr>
          <p:sp>
            <p:nvSpPr>
              <p:cNvPr id="8013" name="Google Shape;8013;p7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71"/>
            <p:cNvGrpSpPr/>
            <p:nvPr/>
          </p:nvGrpSpPr>
          <p:grpSpPr>
            <a:xfrm>
              <a:off x="749309" y="1112739"/>
              <a:ext cx="314700" cy="975464"/>
              <a:chOff x="749309" y="1112739"/>
              <a:chExt cx="314700" cy="975464"/>
            </a:xfrm>
          </p:grpSpPr>
          <p:sp>
            <p:nvSpPr>
              <p:cNvPr id="8038" name="Google Shape;8038;p7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2" name="Google Shape;8042;p7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046" name="Google Shape;8046;p71"/>
          <p:cNvGraphicFramePr/>
          <p:nvPr/>
        </p:nvGraphicFramePr>
        <p:xfrm>
          <a:off x="5937812" y="981584"/>
          <a:ext cx="3000000" cy="3000000"/>
        </p:xfrm>
        <a:graphic>
          <a:graphicData uri="http://schemas.openxmlformats.org/drawingml/2006/table">
            <a:tbl>
              <a:tblPr>
                <a:noFill/>
                <a:tableStyleId>{2EABAE71-CD66-4E67-AB0A-867C8A83466A}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047" name="Google Shape;8047;p71"/>
          <p:cNvGraphicFramePr/>
          <p:nvPr/>
        </p:nvGraphicFramePr>
        <p:xfrm>
          <a:off x="3358675" y="2153834"/>
          <a:ext cx="3000000" cy="3000000"/>
        </p:xfrm>
        <a:graphic>
          <a:graphicData uri="http://schemas.openxmlformats.org/drawingml/2006/table">
            <a:tbl>
              <a:tblPr>
                <a:noFill/>
                <a:tableStyleId>{2EABAE71-CD66-4E67-AB0A-867C8A83466A}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048" name="Google Shape;8048;p71"/>
          <p:cNvGrpSpPr/>
          <p:nvPr/>
        </p:nvGrpSpPr>
        <p:grpSpPr>
          <a:xfrm>
            <a:off x="3360661" y="3144795"/>
            <a:ext cx="2363377" cy="1047062"/>
            <a:chOff x="3358399" y="3285485"/>
            <a:chExt cx="2363377" cy="1047062"/>
          </a:xfrm>
        </p:grpSpPr>
        <p:grpSp>
          <p:nvGrpSpPr>
            <p:cNvPr id="8049" name="Google Shape;8049;p71"/>
            <p:cNvGrpSpPr/>
            <p:nvPr/>
          </p:nvGrpSpPr>
          <p:grpSpPr>
            <a:xfrm>
              <a:off x="3358412" y="3285485"/>
              <a:ext cx="2363244" cy="139500"/>
              <a:chOff x="3358412" y="3285485"/>
              <a:chExt cx="2363244" cy="139500"/>
            </a:xfrm>
          </p:grpSpPr>
          <p:sp>
            <p:nvSpPr>
              <p:cNvPr id="8050" name="Google Shape;8050;p7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71"/>
            <p:cNvGrpSpPr/>
            <p:nvPr/>
          </p:nvGrpSpPr>
          <p:grpSpPr>
            <a:xfrm>
              <a:off x="3358412" y="3466996"/>
              <a:ext cx="2363244" cy="139500"/>
              <a:chOff x="3358412" y="3466996"/>
              <a:chExt cx="2363244" cy="139500"/>
            </a:xfrm>
          </p:grpSpPr>
          <p:sp>
            <p:nvSpPr>
              <p:cNvPr id="8056" name="Google Shape;8056;p7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71"/>
            <p:cNvGrpSpPr/>
            <p:nvPr/>
          </p:nvGrpSpPr>
          <p:grpSpPr>
            <a:xfrm>
              <a:off x="3358412" y="3648507"/>
              <a:ext cx="2363244" cy="139500"/>
              <a:chOff x="3358412" y="3648507"/>
              <a:chExt cx="2363244" cy="139500"/>
            </a:xfrm>
          </p:grpSpPr>
          <p:sp>
            <p:nvSpPr>
              <p:cNvPr id="8062" name="Google Shape;8062;p7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71"/>
            <p:cNvGrpSpPr/>
            <p:nvPr/>
          </p:nvGrpSpPr>
          <p:grpSpPr>
            <a:xfrm>
              <a:off x="3358412" y="3830018"/>
              <a:ext cx="2363244" cy="139500"/>
              <a:chOff x="3358412" y="3830018"/>
              <a:chExt cx="2363244" cy="139500"/>
            </a:xfrm>
          </p:grpSpPr>
          <p:sp>
            <p:nvSpPr>
              <p:cNvPr id="8068" name="Google Shape;8068;p7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71"/>
            <p:cNvGrpSpPr/>
            <p:nvPr/>
          </p:nvGrpSpPr>
          <p:grpSpPr>
            <a:xfrm>
              <a:off x="3358399" y="4011514"/>
              <a:ext cx="2363377" cy="139537"/>
              <a:chOff x="3294800" y="4134603"/>
              <a:chExt cx="2638876" cy="152400"/>
            </a:xfrm>
          </p:grpSpPr>
          <p:sp>
            <p:nvSpPr>
              <p:cNvPr id="8074" name="Google Shape;8074;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71"/>
            <p:cNvGrpSpPr/>
            <p:nvPr/>
          </p:nvGrpSpPr>
          <p:grpSpPr>
            <a:xfrm>
              <a:off x="3358399" y="4193010"/>
              <a:ext cx="2363377" cy="139537"/>
              <a:chOff x="3294800" y="4134603"/>
              <a:chExt cx="2638876" cy="152400"/>
            </a:xfrm>
          </p:grpSpPr>
          <p:sp>
            <p:nvSpPr>
              <p:cNvPr id="8080" name="Google Shape;8080;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85" name="Google Shape;8085;p71"/>
          <p:cNvGraphicFramePr/>
          <p:nvPr/>
        </p:nvGraphicFramePr>
        <p:xfrm>
          <a:off x="711463" y="2153834"/>
          <a:ext cx="3000000" cy="3000000"/>
        </p:xfrm>
        <a:graphic>
          <a:graphicData uri="http://schemas.openxmlformats.org/drawingml/2006/table">
            <a:tbl>
              <a:tblPr>
                <a:noFill/>
                <a:tableStyleId>{2EABAE71-CD66-4E67-AB0A-867C8A83466A}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086" name="Google Shape;8086;p71"/>
          <p:cNvGrpSpPr/>
          <p:nvPr/>
        </p:nvGrpSpPr>
        <p:grpSpPr>
          <a:xfrm>
            <a:off x="4161132" y="2557649"/>
            <a:ext cx="1302095" cy="60959"/>
            <a:chOff x="3558802" y="4011427"/>
            <a:chExt cx="1866000" cy="111300"/>
          </a:xfrm>
        </p:grpSpPr>
        <p:sp>
          <p:nvSpPr>
            <p:cNvPr id="8087" name="Google Shape;8087;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71"/>
          <p:cNvGrpSpPr/>
          <p:nvPr/>
        </p:nvGrpSpPr>
        <p:grpSpPr>
          <a:xfrm>
            <a:off x="4706620" y="2839808"/>
            <a:ext cx="914340" cy="60959"/>
            <a:chOff x="3558802" y="4011427"/>
            <a:chExt cx="1866000" cy="111300"/>
          </a:xfrm>
        </p:grpSpPr>
        <p:sp>
          <p:nvSpPr>
            <p:cNvPr id="8090" name="Google Shape;8090;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71"/>
          <p:cNvGrpSpPr/>
          <p:nvPr/>
        </p:nvGrpSpPr>
        <p:grpSpPr>
          <a:xfrm>
            <a:off x="5871419" y="3167606"/>
            <a:ext cx="2522867" cy="1001454"/>
            <a:chOff x="1904318" y="789980"/>
            <a:chExt cx="1489472" cy="606868"/>
          </a:xfrm>
        </p:grpSpPr>
        <p:cxnSp>
          <p:nvCxnSpPr>
            <p:cNvPr id="8093" name="Google Shape;8093;p7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4" name="Google Shape;8094;p7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5" name="Google Shape;8095;p7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96" name="Google Shape;8096;p7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097" name="Google Shape;8097;p7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098" name="Google Shape;8098;p7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099" name="Google Shape;8099;p7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100" name="Google Shape;8100;p7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1"/>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107" name="Google Shape;8107;p71"/>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8" name="Google Shape;8108;p71"/>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09" name="Google Shape;8109;p7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71"/>
          <p:cNvGrpSpPr/>
          <p:nvPr/>
        </p:nvGrpSpPr>
        <p:grpSpPr>
          <a:xfrm>
            <a:off x="3355824" y="951642"/>
            <a:ext cx="2363393" cy="1005865"/>
            <a:chOff x="3292400" y="1193188"/>
            <a:chExt cx="2615240" cy="1131075"/>
          </a:xfrm>
        </p:grpSpPr>
        <p:sp>
          <p:nvSpPr>
            <p:cNvPr id="8111" name="Google Shape;8111;p7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2" name="Google Shape;8112;p7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3" name="Google Shape;8113;p7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114" name="Google Shape;8114;p7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115" name="Google Shape;8115;p7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116" name="Google Shape;8116;p7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117" name="Google Shape;8117;p7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118" name="Google Shape;8118;p7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119" name="Google Shape;8119;p7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120" name="Google Shape;8120;p7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121" name="Google Shape;8121;p7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2" name="Google Shape;8122;p7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3" name="Google Shape;8123;p7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4" name="Google Shape;8124;p7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5" name="Google Shape;8125;p71"/>
            <p:cNvGrpSpPr/>
            <p:nvPr/>
          </p:nvGrpSpPr>
          <p:grpSpPr>
            <a:xfrm>
              <a:off x="3748438" y="1378608"/>
              <a:ext cx="2159202" cy="903971"/>
              <a:chOff x="1683525" y="2179850"/>
              <a:chExt cx="4519050" cy="2134525"/>
            </a:xfrm>
          </p:grpSpPr>
          <p:sp>
            <p:nvSpPr>
              <p:cNvPr id="8126" name="Google Shape;8126;p7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7" name="Google Shape;8127;p7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8" name="Google Shape;8128;p7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9" name="Google Shape;8129;p7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0" name="Google Shape;8130;p7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1" name="Google Shape;8131;p7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2" name="Google Shape;8132;p7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3" name="Google Shape;8133;p7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4" name="Google Shape;8134;p7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5" name="Google Shape;8135;p7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6" name="Google Shape;8136;p7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7" name="Google Shape;8137;p7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6"/>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330" name="Google Shape;330;p36"/>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31" name="Google Shape;331;p36"/>
          <p:cNvSpPr txBox="1"/>
          <p:nvPr>
            <p:ph idx="2" type="title"/>
          </p:nvPr>
        </p:nvSpPr>
        <p:spPr>
          <a:xfrm>
            <a:off x="720000" y="533550"/>
            <a:ext cx="824400" cy="70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2"/>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2"/>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2"/>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2"/>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2"/>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2"/>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2"/>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6" name="Google Shape;8196;p72"/>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0" name="Google Shape;8200;p72"/>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7" name="Google Shape;8207;p72"/>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2"/>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27" name="Google Shape;8227;p72"/>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0" name="Google Shape;8230;p72"/>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3" name="Google Shape;8233;p72"/>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6" name="Google Shape;8236;p72"/>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39" name="Google Shape;8239;p7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0" name="Google Shape;8240;p7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1" name="Google Shape;8241;p7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2" name="Google Shape;8242;p7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243" name="Google Shape;8243;p7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6" name="Google Shape;8286;p7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2"/>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2"/>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3" name="Google Shape;8343;p7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6" name="Google Shape;8346;p7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9" name="Google Shape;8349;p7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2" name="Google Shape;8352;p7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5" name="Google Shape;8355;p7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2"/>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2"/>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96" name="Google Shape;8496;p7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499" name="Google Shape;8499;p7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502" name="Google Shape;8502;p7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505" name="Google Shape;8505;p7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6" name="Google Shape;8506;p7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2" name="Google Shape;8532;p7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3" name="Shape 8543"/>
        <p:cNvGrpSpPr/>
        <p:nvPr/>
      </p:nvGrpSpPr>
      <p:grpSpPr>
        <a:xfrm>
          <a:off x="0" y="0"/>
          <a:ext cx="0" cy="0"/>
          <a:chOff x="0" y="0"/>
          <a:chExt cx="0" cy="0"/>
        </a:xfrm>
      </p:grpSpPr>
      <p:grpSp>
        <p:nvGrpSpPr>
          <p:cNvPr id="8544" name="Google Shape;8544;p73"/>
          <p:cNvGrpSpPr/>
          <p:nvPr/>
        </p:nvGrpSpPr>
        <p:grpSpPr>
          <a:xfrm>
            <a:off x="708579" y="965872"/>
            <a:ext cx="1636188" cy="1526215"/>
            <a:chOff x="729238" y="1179665"/>
            <a:chExt cx="1636188" cy="1526215"/>
          </a:xfrm>
        </p:grpSpPr>
        <p:grpSp>
          <p:nvGrpSpPr>
            <p:cNvPr id="8545" name="Google Shape;8545;p73"/>
            <p:cNvGrpSpPr/>
            <p:nvPr/>
          </p:nvGrpSpPr>
          <p:grpSpPr>
            <a:xfrm>
              <a:off x="729238" y="1179665"/>
              <a:ext cx="80771" cy="1526215"/>
              <a:chOff x="729238" y="1179665"/>
              <a:chExt cx="80771" cy="1526215"/>
            </a:xfrm>
          </p:grpSpPr>
          <p:sp>
            <p:nvSpPr>
              <p:cNvPr id="8546" name="Google Shape;8546;p73"/>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3"/>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3"/>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3"/>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3"/>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3"/>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3"/>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3"/>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3"/>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3"/>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73"/>
            <p:cNvGrpSpPr/>
            <p:nvPr/>
          </p:nvGrpSpPr>
          <p:grpSpPr>
            <a:xfrm>
              <a:off x="903098" y="1179665"/>
              <a:ext cx="80771" cy="1526215"/>
              <a:chOff x="903098" y="1179665"/>
              <a:chExt cx="80771" cy="1526215"/>
            </a:xfrm>
          </p:grpSpPr>
          <p:sp>
            <p:nvSpPr>
              <p:cNvPr id="8557" name="Google Shape;8557;p73"/>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3"/>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3"/>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3"/>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3"/>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3"/>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3"/>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3"/>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3"/>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3"/>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73"/>
            <p:cNvGrpSpPr/>
            <p:nvPr/>
          </p:nvGrpSpPr>
          <p:grpSpPr>
            <a:xfrm>
              <a:off x="1076958" y="1179665"/>
              <a:ext cx="80771" cy="1526215"/>
              <a:chOff x="1076958" y="1179665"/>
              <a:chExt cx="80771" cy="1526215"/>
            </a:xfrm>
          </p:grpSpPr>
          <p:sp>
            <p:nvSpPr>
              <p:cNvPr id="8568" name="Google Shape;8568;p73"/>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3"/>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3"/>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3"/>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3"/>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3"/>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3"/>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3"/>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3"/>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3"/>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3"/>
            <p:cNvGrpSpPr/>
            <p:nvPr/>
          </p:nvGrpSpPr>
          <p:grpSpPr>
            <a:xfrm>
              <a:off x="1247707" y="1179665"/>
              <a:ext cx="80771" cy="1526215"/>
              <a:chOff x="1247707" y="1179665"/>
              <a:chExt cx="80771" cy="1526215"/>
            </a:xfrm>
          </p:grpSpPr>
          <p:sp>
            <p:nvSpPr>
              <p:cNvPr id="8579" name="Google Shape;8579;p73"/>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3"/>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3"/>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3"/>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3"/>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3"/>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3"/>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3"/>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3"/>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3"/>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73"/>
            <p:cNvGrpSpPr/>
            <p:nvPr/>
          </p:nvGrpSpPr>
          <p:grpSpPr>
            <a:xfrm>
              <a:off x="1421567" y="1179665"/>
              <a:ext cx="80771" cy="1526215"/>
              <a:chOff x="1421567" y="1179665"/>
              <a:chExt cx="80771" cy="1526215"/>
            </a:xfrm>
          </p:grpSpPr>
          <p:sp>
            <p:nvSpPr>
              <p:cNvPr id="8590" name="Google Shape;8590;p73"/>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3"/>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3"/>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3"/>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3"/>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3"/>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3"/>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3"/>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3"/>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3"/>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73"/>
            <p:cNvGrpSpPr/>
            <p:nvPr/>
          </p:nvGrpSpPr>
          <p:grpSpPr>
            <a:xfrm>
              <a:off x="1592327" y="1179665"/>
              <a:ext cx="80771" cy="1526215"/>
              <a:chOff x="1592327" y="1179665"/>
              <a:chExt cx="80771" cy="1526215"/>
            </a:xfrm>
          </p:grpSpPr>
          <p:sp>
            <p:nvSpPr>
              <p:cNvPr id="8601" name="Google Shape;8601;p73"/>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3"/>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3"/>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3"/>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3"/>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3"/>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3"/>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3"/>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3"/>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3"/>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73"/>
            <p:cNvGrpSpPr/>
            <p:nvPr/>
          </p:nvGrpSpPr>
          <p:grpSpPr>
            <a:xfrm>
              <a:off x="1766187" y="1179665"/>
              <a:ext cx="80771" cy="1526215"/>
              <a:chOff x="1766187" y="1179665"/>
              <a:chExt cx="80771" cy="1526215"/>
            </a:xfrm>
          </p:grpSpPr>
          <p:sp>
            <p:nvSpPr>
              <p:cNvPr id="8612" name="Google Shape;8612;p73"/>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3"/>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3"/>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3"/>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3"/>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3"/>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3"/>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3"/>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3"/>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3"/>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73"/>
            <p:cNvGrpSpPr/>
            <p:nvPr/>
          </p:nvGrpSpPr>
          <p:grpSpPr>
            <a:xfrm>
              <a:off x="1936935" y="1179665"/>
              <a:ext cx="80771" cy="1526215"/>
              <a:chOff x="1936935" y="1179665"/>
              <a:chExt cx="80771" cy="1526215"/>
            </a:xfrm>
          </p:grpSpPr>
          <p:sp>
            <p:nvSpPr>
              <p:cNvPr id="8623" name="Google Shape;8623;p73"/>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3"/>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3"/>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3"/>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3"/>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3"/>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3"/>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3"/>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3"/>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3"/>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73"/>
            <p:cNvGrpSpPr/>
            <p:nvPr/>
          </p:nvGrpSpPr>
          <p:grpSpPr>
            <a:xfrm>
              <a:off x="2110795" y="1179665"/>
              <a:ext cx="80771" cy="1526215"/>
              <a:chOff x="2110795" y="1179665"/>
              <a:chExt cx="80771" cy="1526215"/>
            </a:xfrm>
          </p:grpSpPr>
          <p:sp>
            <p:nvSpPr>
              <p:cNvPr id="8634" name="Google Shape;8634;p73"/>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3"/>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3"/>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3"/>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3"/>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3"/>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3"/>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3"/>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3"/>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3"/>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73"/>
            <p:cNvGrpSpPr/>
            <p:nvPr/>
          </p:nvGrpSpPr>
          <p:grpSpPr>
            <a:xfrm>
              <a:off x="2284655" y="1179665"/>
              <a:ext cx="80771" cy="1526215"/>
              <a:chOff x="2284655" y="1179665"/>
              <a:chExt cx="80771" cy="1526215"/>
            </a:xfrm>
          </p:grpSpPr>
          <p:sp>
            <p:nvSpPr>
              <p:cNvPr id="8645" name="Google Shape;8645;p73"/>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3"/>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3"/>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3"/>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3"/>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3"/>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3"/>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3"/>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3"/>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3"/>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5" name="Google Shape;8655;p73"/>
          <p:cNvGrpSpPr/>
          <p:nvPr/>
        </p:nvGrpSpPr>
        <p:grpSpPr>
          <a:xfrm>
            <a:off x="2603245" y="985011"/>
            <a:ext cx="1364147" cy="1102032"/>
            <a:chOff x="2623904" y="1198803"/>
            <a:chExt cx="1364147" cy="1102032"/>
          </a:xfrm>
        </p:grpSpPr>
        <p:grpSp>
          <p:nvGrpSpPr>
            <p:cNvPr id="8656" name="Google Shape;8656;p73"/>
            <p:cNvGrpSpPr/>
            <p:nvPr/>
          </p:nvGrpSpPr>
          <p:grpSpPr>
            <a:xfrm>
              <a:off x="2623907" y="1198803"/>
              <a:ext cx="1364144" cy="272899"/>
              <a:chOff x="2623907" y="1198803"/>
              <a:chExt cx="1364144" cy="272899"/>
            </a:xfrm>
          </p:grpSpPr>
          <p:sp>
            <p:nvSpPr>
              <p:cNvPr id="8657" name="Google Shape;8657;p73"/>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3"/>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3"/>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3"/>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3"/>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73"/>
            <p:cNvGrpSpPr/>
            <p:nvPr/>
          </p:nvGrpSpPr>
          <p:grpSpPr>
            <a:xfrm>
              <a:off x="2623904" y="1476964"/>
              <a:ext cx="1364144" cy="272899"/>
              <a:chOff x="2623904" y="1476964"/>
              <a:chExt cx="1364144" cy="272899"/>
            </a:xfrm>
          </p:grpSpPr>
          <p:sp>
            <p:nvSpPr>
              <p:cNvPr id="8663" name="Google Shape;8663;p73"/>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3"/>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3"/>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3"/>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3"/>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73"/>
            <p:cNvGrpSpPr/>
            <p:nvPr/>
          </p:nvGrpSpPr>
          <p:grpSpPr>
            <a:xfrm>
              <a:off x="2623907" y="1749775"/>
              <a:ext cx="1364144" cy="272899"/>
              <a:chOff x="2623907" y="1749775"/>
              <a:chExt cx="1364144" cy="272899"/>
            </a:xfrm>
          </p:grpSpPr>
          <p:sp>
            <p:nvSpPr>
              <p:cNvPr id="8669" name="Google Shape;8669;p73"/>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3"/>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3"/>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3"/>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3"/>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73"/>
            <p:cNvGrpSpPr/>
            <p:nvPr/>
          </p:nvGrpSpPr>
          <p:grpSpPr>
            <a:xfrm>
              <a:off x="2623904" y="2027936"/>
              <a:ext cx="1364144" cy="272899"/>
              <a:chOff x="2623904" y="2027936"/>
              <a:chExt cx="1364144" cy="272899"/>
            </a:xfrm>
          </p:grpSpPr>
          <p:sp>
            <p:nvSpPr>
              <p:cNvPr id="8675" name="Google Shape;8675;p73"/>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3"/>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3"/>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3"/>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3"/>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0" name="Google Shape;8680;p73"/>
          <p:cNvGrpSpPr/>
          <p:nvPr/>
        </p:nvGrpSpPr>
        <p:grpSpPr>
          <a:xfrm>
            <a:off x="2592706" y="2444193"/>
            <a:ext cx="1387541" cy="159124"/>
            <a:chOff x="3200660" y="2180272"/>
            <a:chExt cx="2563824" cy="378237"/>
          </a:xfrm>
        </p:grpSpPr>
        <p:sp>
          <p:nvSpPr>
            <p:cNvPr id="8681" name="Google Shape;8681;p7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3"/>
          <p:cNvGrpSpPr/>
          <p:nvPr/>
        </p:nvGrpSpPr>
        <p:grpSpPr>
          <a:xfrm>
            <a:off x="2589231" y="2722018"/>
            <a:ext cx="1390502" cy="159625"/>
            <a:chOff x="3530150" y="2790075"/>
            <a:chExt cx="1962600" cy="225300"/>
          </a:xfrm>
        </p:grpSpPr>
        <p:sp>
          <p:nvSpPr>
            <p:cNvPr id="8700" name="Google Shape;8700;p7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73"/>
          <p:cNvGrpSpPr/>
          <p:nvPr/>
        </p:nvGrpSpPr>
        <p:grpSpPr>
          <a:xfrm>
            <a:off x="2589884" y="3000344"/>
            <a:ext cx="1411629" cy="153761"/>
            <a:chOff x="3558802" y="4011427"/>
            <a:chExt cx="1866000" cy="111300"/>
          </a:xfrm>
        </p:grpSpPr>
        <p:sp>
          <p:nvSpPr>
            <p:cNvPr id="8703" name="Google Shape;8703;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73"/>
          <p:cNvGrpSpPr/>
          <p:nvPr/>
        </p:nvGrpSpPr>
        <p:grpSpPr>
          <a:xfrm>
            <a:off x="2589576" y="2205744"/>
            <a:ext cx="1383503" cy="119749"/>
            <a:chOff x="3465975" y="2270276"/>
            <a:chExt cx="1986364" cy="171929"/>
          </a:xfrm>
        </p:grpSpPr>
        <p:sp>
          <p:nvSpPr>
            <p:cNvPr id="8706" name="Google Shape;8706;p7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73"/>
          <p:cNvGrpSpPr/>
          <p:nvPr/>
        </p:nvGrpSpPr>
        <p:grpSpPr>
          <a:xfrm>
            <a:off x="2600584" y="3569394"/>
            <a:ext cx="1369531" cy="195460"/>
            <a:chOff x="723300" y="4253549"/>
            <a:chExt cx="2276482" cy="324900"/>
          </a:xfrm>
        </p:grpSpPr>
        <p:sp>
          <p:nvSpPr>
            <p:cNvPr id="8715" name="Google Shape;8715;p7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73"/>
          <p:cNvGrpSpPr/>
          <p:nvPr/>
        </p:nvGrpSpPr>
        <p:grpSpPr>
          <a:xfrm>
            <a:off x="2590145" y="3270574"/>
            <a:ext cx="1389066" cy="180119"/>
            <a:chOff x="705948" y="3788465"/>
            <a:chExt cx="2308953" cy="299400"/>
          </a:xfrm>
        </p:grpSpPr>
        <p:sp>
          <p:nvSpPr>
            <p:cNvPr id="8721" name="Google Shape;8721;p7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3"/>
          <p:cNvGrpSpPr/>
          <p:nvPr/>
        </p:nvGrpSpPr>
        <p:grpSpPr>
          <a:xfrm>
            <a:off x="2638082" y="3883554"/>
            <a:ext cx="1304609" cy="294074"/>
            <a:chOff x="2658741" y="4097347"/>
            <a:chExt cx="1304609" cy="294074"/>
          </a:xfrm>
        </p:grpSpPr>
        <p:grpSp>
          <p:nvGrpSpPr>
            <p:cNvPr id="8727" name="Google Shape;8727;p73"/>
            <p:cNvGrpSpPr/>
            <p:nvPr/>
          </p:nvGrpSpPr>
          <p:grpSpPr>
            <a:xfrm>
              <a:off x="2658741" y="4097347"/>
              <a:ext cx="118572" cy="294074"/>
              <a:chOff x="3343310" y="4475555"/>
              <a:chExt cx="127717" cy="316753"/>
            </a:xfrm>
          </p:grpSpPr>
          <p:sp>
            <p:nvSpPr>
              <p:cNvPr id="8728" name="Google Shape;8728;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73"/>
            <p:cNvGrpSpPr/>
            <p:nvPr/>
          </p:nvGrpSpPr>
          <p:grpSpPr>
            <a:xfrm>
              <a:off x="3815519" y="4098388"/>
              <a:ext cx="147831" cy="291991"/>
              <a:chOff x="3527539" y="4476677"/>
              <a:chExt cx="159232" cy="314510"/>
            </a:xfrm>
          </p:grpSpPr>
          <p:sp>
            <p:nvSpPr>
              <p:cNvPr id="8731" name="Google Shape;8731;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73"/>
            <p:cNvGrpSpPr/>
            <p:nvPr/>
          </p:nvGrpSpPr>
          <p:grpSpPr>
            <a:xfrm>
              <a:off x="3511696" y="4098388"/>
              <a:ext cx="147831" cy="291991"/>
              <a:chOff x="3527539" y="4476677"/>
              <a:chExt cx="159232" cy="314510"/>
            </a:xfrm>
          </p:grpSpPr>
          <p:sp>
            <p:nvSpPr>
              <p:cNvPr id="8734" name="Google Shape;8734;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73"/>
            <p:cNvGrpSpPr/>
            <p:nvPr/>
          </p:nvGrpSpPr>
          <p:grpSpPr>
            <a:xfrm>
              <a:off x="3207874" y="4098388"/>
              <a:ext cx="147831" cy="291991"/>
              <a:chOff x="3527539" y="4476677"/>
              <a:chExt cx="159232" cy="314510"/>
            </a:xfrm>
          </p:grpSpPr>
          <p:sp>
            <p:nvSpPr>
              <p:cNvPr id="8737" name="Google Shape;8737;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73"/>
            <p:cNvGrpSpPr/>
            <p:nvPr/>
          </p:nvGrpSpPr>
          <p:grpSpPr>
            <a:xfrm>
              <a:off x="2933305" y="4097347"/>
              <a:ext cx="118572" cy="294074"/>
              <a:chOff x="3343310" y="4475555"/>
              <a:chExt cx="127717" cy="316753"/>
            </a:xfrm>
          </p:grpSpPr>
          <p:sp>
            <p:nvSpPr>
              <p:cNvPr id="8740" name="Google Shape;8740;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2" name="Google Shape;8742;p73"/>
          <p:cNvGrpSpPr/>
          <p:nvPr/>
        </p:nvGrpSpPr>
        <p:grpSpPr>
          <a:xfrm>
            <a:off x="4256912" y="1866676"/>
            <a:ext cx="1433821" cy="191501"/>
            <a:chOff x="4273350" y="2080469"/>
            <a:chExt cx="1433821" cy="191501"/>
          </a:xfrm>
        </p:grpSpPr>
        <p:grpSp>
          <p:nvGrpSpPr>
            <p:cNvPr id="8743" name="Google Shape;8743;p73"/>
            <p:cNvGrpSpPr/>
            <p:nvPr/>
          </p:nvGrpSpPr>
          <p:grpSpPr>
            <a:xfrm>
              <a:off x="4273350" y="2080469"/>
              <a:ext cx="1433821" cy="0"/>
              <a:chOff x="5224975" y="2962250"/>
              <a:chExt cx="1544400" cy="0"/>
            </a:xfrm>
          </p:grpSpPr>
          <p:cxnSp>
            <p:nvCxnSpPr>
              <p:cNvPr id="8744" name="Google Shape;8744;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5" name="Google Shape;8745;p7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746" name="Google Shape;8746;p73"/>
            <p:cNvGrpSpPr/>
            <p:nvPr/>
          </p:nvGrpSpPr>
          <p:grpSpPr>
            <a:xfrm>
              <a:off x="4273350" y="2271969"/>
              <a:ext cx="1433821" cy="0"/>
              <a:chOff x="5224975" y="2962250"/>
              <a:chExt cx="1544400" cy="0"/>
            </a:xfrm>
          </p:grpSpPr>
          <p:cxnSp>
            <p:nvCxnSpPr>
              <p:cNvPr id="8747" name="Google Shape;8747;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8" name="Google Shape;8748;p7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749" name="Google Shape;8749;p73"/>
          <p:cNvGrpSpPr/>
          <p:nvPr/>
        </p:nvGrpSpPr>
        <p:grpSpPr>
          <a:xfrm>
            <a:off x="4258467" y="969244"/>
            <a:ext cx="1430711" cy="743389"/>
            <a:chOff x="5159450" y="1919950"/>
            <a:chExt cx="1541050" cy="862500"/>
          </a:xfrm>
        </p:grpSpPr>
        <p:sp>
          <p:nvSpPr>
            <p:cNvPr id="8750" name="Google Shape;8750;p7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51" name="Google Shape;8751;p73"/>
            <p:cNvGrpSpPr/>
            <p:nvPr/>
          </p:nvGrpSpPr>
          <p:grpSpPr>
            <a:xfrm>
              <a:off x="5159450" y="1919950"/>
              <a:ext cx="1541050" cy="862500"/>
              <a:chOff x="5159450" y="1919950"/>
              <a:chExt cx="1541050" cy="862500"/>
            </a:xfrm>
          </p:grpSpPr>
          <p:cxnSp>
            <p:nvCxnSpPr>
              <p:cNvPr id="8752" name="Google Shape;8752;p7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53" name="Google Shape;8753;p7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754" name="Google Shape;8754;p73"/>
          <p:cNvGrpSpPr/>
          <p:nvPr/>
        </p:nvGrpSpPr>
        <p:grpSpPr>
          <a:xfrm>
            <a:off x="4248581" y="2192571"/>
            <a:ext cx="1450484" cy="1052087"/>
            <a:chOff x="5230575" y="1554475"/>
            <a:chExt cx="2137150" cy="1550150"/>
          </a:xfrm>
        </p:grpSpPr>
        <p:sp>
          <p:nvSpPr>
            <p:cNvPr id="8755" name="Google Shape;8755;p7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73"/>
          <p:cNvGrpSpPr/>
          <p:nvPr/>
        </p:nvGrpSpPr>
        <p:grpSpPr>
          <a:xfrm rot="10800000">
            <a:off x="4265131" y="3284761"/>
            <a:ext cx="1417383" cy="887946"/>
            <a:chOff x="5645403" y="2920021"/>
            <a:chExt cx="2650800" cy="2180614"/>
          </a:xfrm>
        </p:grpSpPr>
        <p:sp>
          <p:nvSpPr>
            <p:cNvPr id="8769" name="Google Shape;8769;p7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0" name="Google Shape;8770;p73"/>
            <p:cNvCxnSpPr>
              <a:stCxn id="876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771" name="Google Shape;8771;p7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2" name="Google Shape;8772;p73"/>
            <p:cNvCxnSpPr>
              <a:endCxn id="8771"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773" name="Google Shape;8773;p7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4" name="Google Shape;8774;p73"/>
            <p:cNvCxnSpPr>
              <a:stCxn id="8773"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775" name="Google Shape;8775;p7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6" name="Google Shape;8776;p73"/>
            <p:cNvCxnSpPr>
              <a:endCxn id="877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777" name="Google Shape;8777;p73"/>
          <p:cNvGrpSpPr/>
          <p:nvPr/>
        </p:nvGrpSpPr>
        <p:grpSpPr>
          <a:xfrm>
            <a:off x="7365491" y="2188116"/>
            <a:ext cx="1071743" cy="1021579"/>
            <a:chOff x="7189833" y="2022667"/>
            <a:chExt cx="1251159" cy="1192597"/>
          </a:xfrm>
        </p:grpSpPr>
        <p:sp>
          <p:nvSpPr>
            <p:cNvPr id="8778" name="Google Shape;8778;p7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73"/>
          <p:cNvGrpSpPr/>
          <p:nvPr/>
        </p:nvGrpSpPr>
        <p:grpSpPr>
          <a:xfrm>
            <a:off x="706762" y="2614523"/>
            <a:ext cx="1695374" cy="1560837"/>
            <a:chOff x="727421" y="2828315"/>
            <a:chExt cx="1695374" cy="1560837"/>
          </a:xfrm>
        </p:grpSpPr>
        <p:grpSp>
          <p:nvGrpSpPr>
            <p:cNvPr id="8783" name="Google Shape;8783;p73"/>
            <p:cNvGrpSpPr/>
            <p:nvPr/>
          </p:nvGrpSpPr>
          <p:grpSpPr>
            <a:xfrm>
              <a:off x="819108" y="2882501"/>
              <a:ext cx="103104" cy="1426186"/>
              <a:chOff x="4674013" y="3100904"/>
              <a:chExt cx="122758" cy="1698043"/>
            </a:xfrm>
          </p:grpSpPr>
          <p:sp>
            <p:nvSpPr>
              <p:cNvPr id="8784" name="Google Shape;8784;p7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73"/>
            <p:cNvGrpSpPr/>
            <p:nvPr/>
          </p:nvGrpSpPr>
          <p:grpSpPr>
            <a:xfrm>
              <a:off x="1062475" y="2882501"/>
              <a:ext cx="103104" cy="1426186"/>
              <a:chOff x="4940438" y="3100904"/>
              <a:chExt cx="122758" cy="1698043"/>
            </a:xfrm>
          </p:grpSpPr>
          <p:sp>
            <p:nvSpPr>
              <p:cNvPr id="8792" name="Google Shape;8792;p7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73"/>
            <p:cNvGrpSpPr/>
            <p:nvPr/>
          </p:nvGrpSpPr>
          <p:grpSpPr>
            <a:xfrm>
              <a:off x="1299324" y="2882501"/>
              <a:ext cx="103104" cy="1426186"/>
              <a:chOff x="5206863" y="3100904"/>
              <a:chExt cx="122758" cy="1698043"/>
            </a:xfrm>
          </p:grpSpPr>
          <p:sp>
            <p:nvSpPr>
              <p:cNvPr id="8800" name="Google Shape;8800;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73"/>
            <p:cNvGrpSpPr/>
            <p:nvPr/>
          </p:nvGrpSpPr>
          <p:grpSpPr>
            <a:xfrm>
              <a:off x="1786057" y="2882501"/>
              <a:ext cx="103104" cy="1426186"/>
              <a:chOff x="6006138" y="3143629"/>
              <a:chExt cx="122758" cy="1698043"/>
            </a:xfrm>
          </p:grpSpPr>
          <p:sp>
            <p:nvSpPr>
              <p:cNvPr id="8808" name="Google Shape;8808;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73"/>
            <p:cNvGrpSpPr/>
            <p:nvPr/>
          </p:nvGrpSpPr>
          <p:grpSpPr>
            <a:xfrm>
              <a:off x="2029422" y="2882501"/>
              <a:ext cx="103104" cy="1426186"/>
              <a:chOff x="6805413" y="3100904"/>
              <a:chExt cx="122758" cy="1698043"/>
            </a:xfrm>
          </p:grpSpPr>
          <p:sp>
            <p:nvSpPr>
              <p:cNvPr id="8816" name="Google Shape;8816;p7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73"/>
            <p:cNvGrpSpPr/>
            <p:nvPr/>
          </p:nvGrpSpPr>
          <p:grpSpPr>
            <a:xfrm>
              <a:off x="727421" y="2828315"/>
              <a:ext cx="1695374" cy="1560837"/>
              <a:chOff x="734799" y="2782450"/>
              <a:chExt cx="1571100" cy="1577400"/>
            </a:xfrm>
          </p:grpSpPr>
          <p:cxnSp>
            <p:nvCxnSpPr>
              <p:cNvPr id="8824" name="Google Shape;8824;p7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825" name="Google Shape;8825;p7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826" name="Google Shape;8826;p73"/>
            <p:cNvGrpSpPr/>
            <p:nvPr/>
          </p:nvGrpSpPr>
          <p:grpSpPr>
            <a:xfrm>
              <a:off x="2272795" y="2882501"/>
              <a:ext cx="103104" cy="1426186"/>
              <a:chOff x="5206863" y="3100904"/>
              <a:chExt cx="122758" cy="1698043"/>
            </a:xfrm>
          </p:grpSpPr>
          <p:sp>
            <p:nvSpPr>
              <p:cNvPr id="8827" name="Google Shape;8827;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73"/>
            <p:cNvGrpSpPr/>
            <p:nvPr/>
          </p:nvGrpSpPr>
          <p:grpSpPr>
            <a:xfrm>
              <a:off x="1542694" y="2882501"/>
              <a:ext cx="103104" cy="1426186"/>
              <a:chOff x="6006138" y="3143629"/>
              <a:chExt cx="122758" cy="1698043"/>
            </a:xfrm>
          </p:grpSpPr>
          <p:sp>
            <p:nvSpPr>
              <p:cNvPr id="8835" name="Google Shape;8835;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2" name="Google Shape;8842;p73"/>
          <p:cNvGrpSpPr/>
          <p:nvPr/>
        </p:nvGrpSpPr>
        <p:grpSpPr>
          <a:xfrm>
            <a:off x="5915341" y="2192094"/>
            <a:ext cx="1248543" cy="1025319"/>
            <a:chOff x="5183758" y="1210600"/>
            <a:chExt cx="3605380" cy="2960783"/>
          </a:xfrm>
        </p:grpSpPr>
        <p:sp>
          <p:nvSpPr>
            <p:cNvPr id="8843" name="Google Shape;8843;p7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7" name="Google Shape;8847;p7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848" name="Google Shape;8848;p7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849" name="Google Shape;8849;p7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850" name="Google Shape;8850;p7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51" name="Google Shape;8851;p7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73"/>
          <p:cNvGrpSpPr/>
          <p:nvPr/>
        </p:nvGrpSpPr>
        <p:grpSpPr>
          <a:xfrm>
            <a:off x="5772403" y="3330411"/>
            <a:ext cx="2664831" cy="843440"/>
            <a:chOff x="5916567" y="1099697"/>
            <a:chExt cx="2556683" cy="809211"/>
          </a:xfrm>
        </p:grpSpPr>
        <p:sp>
          <p:nvSpPr>
            <p:cNvPr id="8853" name="Google Shape;8853;p7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3"/>
          <p:cNvGrpSpPr/>
          <p:nvPr/>
        </p:nvGrpSpPr>
        <p:grpSpPr>
          <a:xfrm>
            <a:off x="5879943" y="979270"/>
            <a:ext cx="1299869" cy="1023338"/>
            <a:chOff x="5900602" y="1193063"/>
            <a:chExt cx="1299869" cy="1023338"/>
          </a:xfrm>
        </p:grpSpPr>
        <p:grpSp>
          <p:nvGrpSpPr>
            <p:cNvPr id="8862" name="Google Shape;8862;p73"/>
            <p:cNvGrpSpPr/>
            <p:nvPr/>
          </p:nvGrpSpPr>
          <p:grpSpPr>
            <a:xfrm>
              <a:off x="6743564" y="1193063"/>
              <a:ext cx="456907" cy="700379"/>
              <a:chOff x="6743564" y="1193063"/>
              <a:chExt cx="456907" cy="700379"/>
            </a:xfrm>
          </p:grpSpPr>
          <p:grpSp>
            <p:nvGrpSpPr>
              <p:cNvPr id="8863" name="Google Shape;8863;p73"/>
              <p:cNvGrpSpPr/>
              <p:nvPr/>
            </p:nvGrpSpPr>
            <p:grpSpPr>
              <a:xfrm>
                <a:off x="6743564" y="1690724"/>
                <a:ext cx="214416" cy="202717"/>
                <a:chOff x="6743564" y="1690724"/>
                <a:chExt cx="214416" cy="202717"/>
              </a:xfrm>
            </p:grpSpPr>
            <p:sp>
              <p:nvSpPr>
                <p:cNvPr id="8864" name="Google Shape;8864;p73"/>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3"/>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73"/>
              <p:cNvGrpSpPr/>
              <p:nvPr/>
            </p:nvGrpSpPr>
            <p:grpSpPr>
              <a:xfrm>
                <a:off x="6915505" y="1193063"/>
                <a:ext cx="284966" cy="589637"/>
                <a:chOff x="6915505" y="1193063"/>
                <a:chExt cx="284966" cy="589637"/>
              </a:xfrm>
            </p:grpSpPr>
            <p:sp>
              <p:nvSpPr>
                <p:cNvPr id="8867" name="Google Shape;8867;p73"/>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8" name="Google Shape;8868;p7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869" name="Google Shape;8869;p73"/>
            <p:cNvGrpSpPr/>
            <p:nvPr/>
          </p:nvGrpSpPr>
          <p:grpSpPr>
            <a:xfrm>
              <a:off x="6520337" y="1193063"/>
              <a:ext cx="341833" cy="801589"/>
              <a:chOff x="6520337" y="1193063"/>
              <a:chExt cx="341833" cy="801589"/>
            </a:xfrm>
          </p:grpSpPr>
          <p:grpSp>
            <p:nvGrpSpPr>
              <p:cNvPr id="8870" name="Google Shape;8870;p73"/>
              <p:cNvGrpSpPr/>
              <p:nvPr/>
            </p:nvGrpSpPr>
            <p:grpSpPr>
              <a:xfrm>
                <a:off x="6520337" y="1589514"/>
                <a:ext cx="213964" cy="405138"/>
                <a:chOff x="6520337" y="1589514"/>
                <a:chExt cx="213964" cy="405138"/>
              </a:xfrm>
            </p:grpSpPr>
            <p:sp>
              <p:nvSpPr>
                <p:cNvPr id="8871" name="Google Shape;8871;p73"/>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3"/>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3"/>
              <p:cNvGrpSpPr/>
              <p:nvPr/>
            </p:nvGrpSpPr>
            <p:grpSpPr>
              <a:xfrm>
                <a:off x="6577204" y="1193063"/>
                <a:ext cx="284966" cy="453562"/>
                <a:chOff x="6577204" y="1193063"/>
                <a:chExt cx="284966" cy="453562"/>
              </a:xfrm>
            </p:grpSpPr>
            <p:sp>
              <p:nvSpPr>
                <p:cNvPr id="8874" name="Google Shape;8874;p73"/>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5" name="Google Shape;8875;p7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876" name="Google Shape;8876;p73"/>
            <p:cNvGrpSpPr/>
            <p:nvPr/>
          </p:nvGrpSpPr>
          <p:grpSpPr>
            <a:xfrm>
              <a:off x="6238903" y="1193063"/>
              <a:ext cx="300491" cy="901782"/>
              <a:chOff x="6238903" y="1193063"/>
              <a:chExt cx="300491" cy="901782"/>
            </a:xfrm>
          </p:grpSpPr>
          <p:grpSp>
            <p:nvGrpSpPr>
              <p:cNvPr id="8877" name="Google Shape;8877;p73"/>
              <p:cNvGrpSpPr/>
              <p:nvPr/>
            </p:nvGrpSpPr>
            <p:grpSpPr>
              <a:xfrm>
                <a:off x="6290865" y="1489295"/>
                <a:ext cx="248530" cy="605550"/>
                <a:chOff x="6290865" y="1489295"/>
                <a:chExt cx="248530" cy="605550"/>
              </a:xfrm>
            </p:grpSpPr>
            <p:sp>
              <p:nvSpPr>
                <p:cNvPr id="8878" name="Google Shape;8878;p73"/>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3"/>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3"/>
              <p:cNvGrpSpPr/>
              <p:nvPr/>
            </p:nvGrpSpPr>
            <p:grpSpPr>
              <a:xfrm>
                <a:off x="6238903" y="1193063"/>
                <a:ext cx="284966" cy="327512"/>
                <a:chOff x="6238903" y="1193063"/>
                <a:chExt cx="284966" cy="327512"/>
              </a:xfrm>
            </p:grpSpPr>
            <p:sp>
              <p:nvSpPr>
                <p:cNvPr id="8881" name="Google Shape;8881;p73"/>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2" name="Google Shape;8882;p7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883" name="Google Shape;8883;p73"/>
            <p:cNvGrpSpPr/>
            <p:nvPr/>
          </p:nvGrpSpPr>
          <p:grpSpPr>
            <a:xfrm>
              <a:off x="5900602" y="1193063"/>
              <a:ext cx="444365" cy="1023338"/>
              <a:chOff x="5900602" y="1193063"/>
              <a:chExt cx="444365" cy="1023338"/>
            </a:xfrm>
          </p:grpSpPr>
          <p:grpSp>
            <p:nvGrpSpPr>
              <p:cNvPr id="8884" name="Google Shape;8884;p73"/>
              <p:cNvGrpSpPr/>
              <p:nvPr/>
            </p:nvGrpSpPr>
            <p:grpSpPr>
              <a:xfrm>
                <a:off x="6046501" y="1367757"/>
                <a:ext cx="298465" cy="848644"/>
                <a:chOff x="6046501" y="1367757"/>
                <a:chExt cx="298465" cy="848644"/>
              </a:xfrm>
            </p:grpSpPr>
            <p:sp>
              <p:nvSpPr>
                <p:cNvPr id="8885" name="Google Shape;8885;p73"/>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3"/>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73"/>
              <p:cNvGrpSpPr/>
              <p:nvPr/>
            </p:nvGrpSpPr>
            <p:grpSpPr>
              <a:xfrm>
                <a:off x="5900602" y="1193063"/>
                <a:ext cx="284966" cy="182312"/>
                <a:chOff x="5900602" y="1193063"/>
                <a:chExt cx="284966" cy="182312"/>
              </a:xfrm>
            </p:grpSpPr>
            <p:sp>
              <p:nvSpPr>
                <p:cNvPr id="8888" name="Google Shape;8888;p73"/>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9" name="Google Shape;8889;p7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90" name="Google Shape;8890;p73"/>
          <p:cNvGrpSpPr/>
          <p:nvPr/>
        </p:nvGrpSpPr>
        <p:grpSpPr>
          <a:xfrm>
            <a:off x="7217825" y="979415"/>
            <a:ext cx="1219413" cy="1051379"/>
            <a:chOff x="7287122" y="1165658"/>
            <a:chExt cx="1219413" cy="1051379"/>
          </a:xfrm>
        </p:grpSpPr>
        <p:grpSp>
          <p:nvGrpSpPr>
            <p:cNvPr id="8891" name="Google Shape;8891;p73"/>
            <p:cNvGrpSpPr/>
            <p:nvPr/>
          </p:nvGrpSpPr>
          <p:grpSpPr>
            <a:xfrm>
              <a:off x="7287162" y="1969723"/>
              <a:ext cx="1219372" cy="247314"/>
              <a:chOff x="7287162" y="1969723"/>
              <a:chExt cx="1219372" cy="247314"/>
            </a:xfrm>
          </p:grpSpPr>
          <p:sp>
            <p:nvSpPr>
              <p:cNvPr id="8892" name="Google Shape;8892;p73"/>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3" name="Google Shape;8893;p73"/>
              <p:cNvGrpSpPr/>
              <p:nvPr/>
            </p:nvGrpSpPr>
            <p:grpSpPr>
              <a:xfrm>
                <a:off x="7287162" y="2063892"/>
                <a:ext cx="1151713" cy="73432"/>
                <a:chOff x="7287162" y="2063892"/>
                <a:chExt cx="1151713" cy="73432"/>
              </a:xfrm>
            </p:grpSpPr>
            <p:sp>
              <p:nvSpPr>
                <p:cNvPr id="8894" name="Google Shape;8894;p73"/>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95" name="Google Shape;8895;p7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96" name="Google Shape;8896;p73"/>
            <p:cNvGrpSpPr/>
            <p:nvPr/>
          </p:nvGrpSpPr>
          <p:grpSpPr>
            <a:xfrm>
              <a:off x="7287122" y="1712201"/>
              <a:ext cx="1219403" cy="246780"/>
              <a:chOff x="7287122" y="1712201"/>
              <a:chExt cx="1219403" cy="246780"/>
            </a:xfrm>
          </p:grpSpPr>
          <p:sp>
            <p:nvSpPr>
              <p:cNvPr id="8897" name="Google Shape;8897;p73"/>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8" name="Google Shape;8898;p73"/>
              <p:cNvGrpSpPr/>
              <p:nvPr/>
            </p:nvGrpSpPr>
            <p:grpSpPr>
              <a:xfrm>
                <a:off x="7287122" y="1842861"/>
                <a:ext cx="1005303" cy="73419"/>
                <a:chOff x="7287122" y="1842861"/>
                <a:chExt cx="1005303" cy="73419"/>
              </a:xfrm>
            </p:grpSpPr>
            <p:sp>
              <p:nvSpPr>
                <p:cNvPr id="8899" name="Google Shape;8899;p7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0" name="Google Shape;8900;p7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901" name="Google Shape;8901;p73"/>
            <p:cNvGrpSpPr/>
            <p:nvPr/>
          </p:nvGrpSpPr>
          <p:grpSpPr>
            <a:xfrm>
              <a:off x="7287162" y="1447520"/>
              <a:ext cx="1219363" cy="286683"/>
              <a:chOff x="7287162" y="1447520"/>
              <a:chExt cx="1219363" cy="286683"/>
            </a:xfrm>
          </p:grpSpPr>
          <p:sp>
            <p:nvSpPr>
              <p:cNvPr id="8902" name="Google Shape;8902;p73"/>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3" name="Google Shape;8903;p73"/>
              <p:cNvGrpSpPr/>
              <p:nvPr/>
            </p:nvGrpSpPr>
            <p:grpSpPr>
              <a:xfrm>
                <a:off x="7287162" y="1581977"/>
                <a:ext cx="852763" cy="73432"/>
                <a:chOff x="7287162" y="1581977"/>
                <a:chExt cx="852763" cy="73432"/>
              </a:xfrm>
            </p:grpSpPr>
            <p:sp>
              <p:nvSpPr>
                <p:cNvPr id="8904" name="Google Shape;8904;p73"/>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5" name="Google Shape;8905;p7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906" name="Google Shape;8906;p73"/>
            <p:cNvGrpSpPr/>
            <p:nvPr/>
          </p:nvGrpSpPr>
          <p:grpSpPr>
            <a:xfrm>
              <a:off x="7287162" y="1165658"/>
              <a:ext cx="1219363" cy="344284"/>
              <a:chOff x="7287162" y="1165658"/>
              <a:chExt cx="1219363" cy="344284"/>
            </a:xfrm>
          </p:grpSpPr>
          <p:sp>
            <p:nvSpPr>
              <p:cNvPr id="8907" name="Google Shape;8907;p73"/>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8" name="Google Shape;8908;p73"/>
              <p:cNvGrpSpPr/>
              <p:nvPr/>
            </p:nvGrpSpPr>
            <p:grpSpPr>
              <a:xfrm>
                <a:off x="7287162" y="1341025"/>
                <a:ext cx="695663" cy="73423"/>
                <a:chOff x="7287162" y="1341025"/>
                <a:chExt cx="695663" cy="73423"/>
              </a:xfrm>
            </p:grpSpPr>
            <p:sp>
              <p:nvSpPr>
                <p:cNvPr id="8909" name="Google Shape;8909;p73"/>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0" name="Google Shape;8910;p7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14" name="Shape 8914"/>
        <p:cNvGrpSpPr/>
        <p:nvPr/>
      </p:nvGrpSpPr>
      <p:grpSpPr>
        <a:xfrm>
          <a:off x="0" y="0"/>
          <a:ext cx="0" cy="0"/>
          <a:chOff x="0" y="0"/>
          <a:chExt cx="0" cy="0"/>
        </a:xfrm>
      </p:grpSpPr>
      <p:sp>
        <p:nvSpPr>
          <p:cNvPr id="8915" name="Google Shape;8915;p74"/>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8" name="Google Shape;8918;p74"/>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9" name="Google Shape;8919;p74"/>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2" name="Google Shape;8922;p74"/>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5" name="Google Shape;8925;p74"/>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8" name="Google Shape;8928;p74"/>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9" name="Google Shape;8929;p74"/>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0" name="Google Shape;8930;p74"/>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3" name="Google Shape;8933;p74"/>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4" name="Google Shape;8934;p74"/>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5" name="Google Shape;8935;p74"/>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6" name="Google Shape;8936;p74"/>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9" name="Google Shape;8939;p74"/>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0" name="Google Shape;8940;p74"/>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1" name="Google Shape;8941;p74"/>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2" name="Google Shape;8942;p74"/>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3" name="Google Shape;8943;p74"/>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4" name="Google Shape;8944;p74"/>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45" name="Google Shape;8945;p74"/>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8" name="Google Shape;8948;p74"/>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9" name="Google Shape;8949;p74"/>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0" name="Google Shape;8950;p74"/>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3" name="Google Shape;8953;p74"/>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4" name="Google Shape;8954;p74"/>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5" name="Google Shape;8955;p74"/>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6" name="Google Shape;8956;p74"/>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7" name="Google Shape;8957;p74"/>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8" name="Google Shape;8958;p74"/>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9" name="Google Shape;8959;p74"/>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0" name="Google Shape;8960;p74"/>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1" name="Google Shape;8961;p74"/>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4" name="Google Shape;8964;p74"/>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5" name="Google Shape;8965;p74"/>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8" name="Google Shape;8968;p74"/>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9" name="Google Shape;8969;p74"/>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0" name="Google Shape;8970;p74"/>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71" name="Google Shape;8971;p74"/>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2" name="Google Shape;8972;p74"/>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5" name="Google Shape;8975;p74"/>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6" name="Google Shape;8976;p74"/>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9" name="Google Shape;8979;p74"/>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0" name="Google Shape;8980;p74"/>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3" name="Google Shape;8983;p74"/>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4" name="Google Shape;8984;p74"/>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7" name="Google Shape;8987;p74"/>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88" name="Google Shape;8988;p74"/>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1" name="Google Shape;8991;p74"/>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4" name="Google Shape;8994;p74"/>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5" name="Google Shape;8995;p74"/>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6" name="Google Shape;8996;p74"/>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9" name="Google Shape;8999;p74"/>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0" name="Google Shape;9000;p74"/>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1" name="Google Shape;9001;p74"/>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02" name="Google Shape;9002;p74"/>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3" name="Google Shape;9003;p74"/>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6" name="Google Shape;9006;p74"/>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7" name="Google Shape;9007;p74"/>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0" name="Google Shape;9010;p74"/>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1" name="Google Shape;9011;p74"/>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4" name="Google Shape;9014;p74"/>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5" name="Google Shape;9015;p74"/>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16" name="Google Shape;9016;p74"/>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7" name="Google Shape;9017;p74"/>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0" name="Google Shape;9020;p74"/>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3" name="Google Shape;9023;p74"/>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4" name="Google Shape;9024;p74"/>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25" name="Google Shape;9025;p74"/>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8" name="Google Shape;9028;p74"/>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9" name="Google Shape;9029;p74"/>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0" name="Google Shape;9030;p74"/>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3" name="Google Shape;9033;p74"/>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4" name="Google Shape;9034;p74"/>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5" name="Google Shape;9035;p74"/>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6" name="Google Shape;9036;p74"/>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7" name="Google Shape;9037;p74"/>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0" name="Google Shape;9040;p74"/>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3" name="Google Shape;9043;p74"/>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4" name="Google Shape;9044;p74"/>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5" name="Google Shape;9045;p74"/>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46" name="Google Shape;9046;p74"/>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7" name="Google Shape;9047;p74"/>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0" name="Google Shape;9050;p74"/>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1" name="Google Shape;9051;p74"/>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2" name="Google Shape;9052;p74"/>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3" name="Google Shape;9053;p74"/>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4" name="Google Shape;9054;p74"/>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5" name="Google Shape;9055;p74"/>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6" name="Google Shape;9056;p74"/>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57" name="Google Shape;9057;p74"/>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0" name="Google Shape;9060;p74"/>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1" name="Google Shape;9061;p74"/>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4" name="Google Shape;9064;p74"/>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5" name="Google Shape;9065;p74"/>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8" name="Google Shape;9068;p74"/>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9" name="Google Shape;9069;p74"/>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2" name="Google Shape;9072;p74"/>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3" name="Google Shape;9073;p74"/>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4" name="Google Shape;9074;p74"/>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7" name="Google Shape;9077;p74"/>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8" name="Google Shape;9078;p74"/>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9" name="Google Shape;9079;p74"/>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2" name="Google Shape;9082;p74"/>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83" name="Google Shape;9083;p74"/>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4" name="Google Shape;9084;p74"/>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5" name="Google Shape;9085;p74"/>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8" name="Google Shape;9088;p74"/>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1" name="Google Shape;9091;p74"/>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2" name="Google Shape;9092;p74"/>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3" name="Google Shape;9093;p74"/>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4" name="Google Shape;9094;p74"/>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95" name="Google Shape;9095;p74"/>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8" name="Google Shape;9098;p74"/>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9" name="Google Shape;9099;p74"/>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00" name="Google Shape;9100;p74"/>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1" name="Google Shape;9101;p74"/>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4" name="Google Shape;9104;p74"/>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7" name="Google Shape;9107;p74"/>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0" name="Google Shape;9110;p74"/>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11" name="Google Shape;9111;p74"/>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4" name="Google Shape;9114;p74"/>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5" name="Google Shape;9115;p74"/>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6" name="Google Shape;9116;p74"/>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7" name="Google Shape;9117;p74"/>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0" name="Google Shape;9120;p74"/>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1" name="Google Shape;9121;p74"/>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4" name="Google Shape;9124;p74"/>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25" name="Google Shape;9125;p74"/>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8" name="Google Shape;9128;p74"/>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1" name="Google Shape;9131;p74"/>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2" name="Google Shape;9132;p74"/>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3" name="Google Shape;9133;p74"/>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34" name="Google Shape;9134;p74"/>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5" name="Google Shape;9135;p74"/>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8" name="Google Shape;9138;p74"/>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9" name="Google Shape;9139;p74"/>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0" name="Google Shape;9140;p74"/>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3" name="Google Shape;9143;p74"/>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4" name="Google Shape;9144;p74"/>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5" name="Google Shape;9145;p74"/>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8" name="Google Shape;9148;p74"/>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9" name="Google Shape;9149;p74"/>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0" name="Google Shape;9150;p74"/>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3" name="Google Shape;9153;p74"/>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4" name="Google Shape;9154;p74"/>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5" name="Google Shape;9155;p74"/>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8" name="Google Shape;9158;p74"/>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9" name="Google Shape;9159;p74"/>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2" name="Google Shape;9162;p74"/>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3" name="Google Shape;9163;p74"/>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4" name="Google Shape;9164;p74"/>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7" name="Google Shape;9167;p74"/>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68" name="Google Shape;9168;p74"/>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1" name="Google Shape;9171;p74"/>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4" name="Google Shape;9174;p74"/>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75" name="Google Shape;9175;p74"/>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8" name="Google Shape;9178;p74"/>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9" name="Google Shape;9179;p74"/>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2" name="Google Shape;9182;p74"/>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5" name="Google Shape;9185;p74"/>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6" name="Google Shape;9186;p74"/>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9" name="Google Shape;9189;p74"/>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0" name="Google Shape;9190;p74"/>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3" name="Google Shape;9193;p74"/>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4" name="Google Shape;9194;p74"/>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7" name="Google Shape;9197;p74"/>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8" name="Google Shape;9198;p74"/>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1" name="Google Shape;9201;p74"/>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4" name="Google Shape;9204;p7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7" name="Google Shape;9207;p7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0" name="Google Shape;9210;p74"/>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11" name="Google Shape;9211;p7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4"/>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4"/>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4"/>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4"/>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28" name="Shape 9228"/>
        <p:cNvGrpSpPr/>
        <p:nvPr/>
      </p:nvGrpSpPr>
      <p:grpSpPr>
        <a:xfrm>
          <a:off x="0" y="0"/>
          <a:ext cx="0" cy="0"/>
          <a:chOff x="0" y="0"/>
          <a:chExt cx="0" cy="0"/>
        </a:xfrm>
      </p:grpSpPr>
      <p:sp>
        <p:nvSpPr>
          <p:cNvPr id="9229" name="Google Shape;9229;p75"/>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5"/>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5"/>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5"/>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5"/>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5"/>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5"/>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0" name="Google Shape;9240;p75"/>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5"/>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5"/>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5"/>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5"/>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5"/>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5"/>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5"/>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5"/>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5"/>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5"/>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5"/>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5"/>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9" name="Google Shape;9259;p75"/>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5"/>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5"/>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5"/>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5"/>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6" name="Google Shape;9266;p75"/>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5"/>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5"/>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5"/>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5"/>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3" name="Google Shape;9273;p75"/>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5"/>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5"/>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5"/>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5"/>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5"/>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5"/>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5"/>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5"/>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8" name="Google Shape;9288;p75"/>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5"/>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2" name="Google Shape;9292;p75"/>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5"/>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5"/>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5"/>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5"/>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5"/>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5"/>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5"/>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5"/>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9" name="Google Shape;9309;p75"/>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5"/>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5"/>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5"/>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5"/>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5"/>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7" name="Google Shape;9317;p75"/>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5"/>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5"/>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5"/>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5"/>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8" name="Google Shape;9328;p75"/>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5"/>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5"/>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5"/>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5"/>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5"/>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5"/>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5"/>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2" name="Google Shape;9342;p75"/>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5"/>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5"/>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5"/>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5"/>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5"/>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5"/>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5"/>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5"/>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5"/>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5"/>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5"/>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5"/>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5"/>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5"/>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5"/>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5"/>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5"/>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5"/>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5"/>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5"/>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5"/>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5"/>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5"/>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5"/>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5"/>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5"/>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5"/>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7" name="Google Shape;9387;p75"/>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5"/>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5"/>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5"/>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5"/>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5"/>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5" name="Google Shape;9395;p75"/>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5"/>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5"/>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5"/>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5"/>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5"/>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5"/>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5"/>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5"/>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5"/>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5"/>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5"/>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5"/>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5"/>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5"/>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5"/>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5"/>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5"/>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5"/>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5"/>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5"/>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5"/>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5"/>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5"/>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5"/>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5"/>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5"/>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5"/>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5"/>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4" name="Google Shape;9444;p75"/>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5"/>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5"/>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5"/>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5"/>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5"/>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5"/>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3" name="Google Shape;9453;p75"/>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5"/>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5"/>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5"/>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1" name="Google Shape;9461;p75"/>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5"/>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5"/>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5"/>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9" name="Google Shape;9469;p75"/>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5"/>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5"/>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4" name="Google Shape;9474;p75"/>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5"/>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5"/>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5"/>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5"/>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5"/>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5"/>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5"/>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5"/>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5"/>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5"/>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5"/>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75"/>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5"/>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5"/>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3" name="Google Shape;9503;p75"/>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5"/>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5"/>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5"/>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5"/>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5"/>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5"/>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5"/>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5"/>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5"/>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5" name="Google Shape;9515;p75"/>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22" name="Shape 9522"/>
        <p:cNvGrpSpPr/>
        <p:nvPr/>
      </p:nvGrpSpPr>
      <p:grpSpPr>
        <a:xfrm>
          <a:off x="0" y="0"/>
          <a:ext cx="0" cy="0"/>
          <a:chOff x="0" y="0"/>
          <a:chExt cx="0" cy="0"/>
        </a:xfrm>
      </p:grpSpPr>
      <p:sp>
        <p:nvSpPr>
          <p:cNvPr id="9523" name="Google Shape;9523;p76"/>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7" name="Google Shape;9537;p76"/>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6" name="Google Shape;9566;p76"/>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7" name="Google Shape;9577;p76"/>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6"/>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2" name="Google Shape;9602;p76"/>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0" name="Google Shape;9630;p76"/>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6"/>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04" name="Google Shape;9704;p76"/>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6"/>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6"/>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6"/>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6"/>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6"/>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6"/>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6"/>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8" name="Google Shape;9728;p76"/>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6"/>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6"/>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3" name="Google Shape;9733;p76"/>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6"/>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6"/>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6"/>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6"/>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6"/>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6"/>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6"/>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6"/>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6"/>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6"/>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2" name="Google Shape;9752;p76"/>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6"/>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6"/>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6"/>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6"/>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9" name="Google Shape;9759;p76"/>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6"/>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6"/>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6"/>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6"/>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6"/>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9" name="Google Shape;9769;p76"/>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6"/>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6"/>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6"/>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5" name="Google Shape;9775;p76"/>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6"/>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6"/>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6"/>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6"/>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6"/>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5" name="Google Shape;9785;p76"/>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6"/>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6"/>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6"/>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6"/>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6"/>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6"/>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6"/>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6"/>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0" name="Google Shape;9800;p76"/>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6"/>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6"/>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6"/>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8" name="Google Shape;9808;p76"/>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6"/>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6"/>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6"/>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6"/>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6"/>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6"/>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6"/>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8" name="Google Shape;9818;p76"/>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6"/>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6"/>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6"/>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6"/>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6"/>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6"/>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6"/>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6"/>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6"/>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6"/>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6"/>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6"/>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6"/>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6"/>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6"/>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6"/>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6"/>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6"/>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6"/>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6"/>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6"/>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6"/>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6"/>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6"/>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6"/>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6"/>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6"/>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6"/>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76"/>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6"/>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6"/>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6"/>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6"/>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6"/>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1" name="Google Shape;9871;p76"/>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6"/>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6"/>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6"/>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6"/>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81" name="Shape 9881"/>
        <p:cNvGrpSpPr/>
        <p:nvPr/>
      </p:nvGrpSpPr>
      <p:grpSpPr>
        <a:xfrm>
          <a:off x="0" y="0"/>
          <a:ext cx="0" cy="0"/>
          <a:chOff x="0" y="0"/>
          <a:chExt cx="0" cy="0"/>
        </a:xfrm>
      </p:grpSpPr>
      <p:sp>
        <p:nvSpPr>
          <p:cNvPr id="9882" name="Google Shape;9882;p77"/>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7"/>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7"/>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7"/>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7"/>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7"/>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7"/>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7"/>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7"/>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7"/>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7"/>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2" name="Google Shape;9902;p77"/>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7"/>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7"/>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7"/>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7"/>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7"/>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77"/>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7"/>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7"/>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9" name="Google Shape;9919;p77"/>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7"/>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7"/>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7"/>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7"/>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7"/>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7"/>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7"/>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7"/>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7"/>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7"/>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77"/>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7"/>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4" name="Google Shape;9944;p77"/>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7"/>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7"/>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7"/>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7"/>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7"/>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7"/>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7"/>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7"/>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9" name="Google Shape;9959;p77"/>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7"/>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7"/>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4" name="Google Shape;9964;p77"/>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7"/>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7"/>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7"/>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7"/>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7"/>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7"/>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7"/>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7"/>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7"/>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7"/>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7"/>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7"/>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1" name="Google Shape;9981;p77"/>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7"/>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7"/>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7"/>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7"/>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7"/>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7"/>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7"/>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7"/>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8" name="Google Shape;9998;p77"/>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7"/>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7"/>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7"/>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7"/>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7"/>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7"/>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7"/>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7"/>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7"/>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7"/>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7"/>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7"/>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7"/>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7"/>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7"/>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7"/>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1" name="Google Shape;10021;p77"/>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7"/>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7"/>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7"/>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7"/>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7"/>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7"/>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7"/>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7"/>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6" name="Google Shape;10036;p77"/>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7"/>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7"/>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7"/>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7"/>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7"/>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7"/>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7"/>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7"/>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7"/>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7"/>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7"/>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7"/>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290" name="Google Shape;10290;p7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291" name="Google Shape;10291;p7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292" name="Google Shape;10292;p77"/>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4" name="Google Shape;10294;p77"/>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8" name="Shape 10298"/>
        <p:cNvGrpSpPr/>
        <p:nvPr/>
      </p:nvGrpSpPr>
      <p:grpSpPr>
        <a:xfrm>
          <a:off x="0" y="0"/>
          <a:ext cx="0" cy="0"/>
          <a:chOff x="0" y="0"/>
          <a:chExt cx="0" cy="0"/>
        </a:xfrm>
      </p:grpSpPr>
      <p:sp>
        <p:nvSpPr>
          <p:cNvPr id="10299" name="Google Shape;10299;p78"/>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9" name="Google Shape;10329;p78"/>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9" name="Google Shape;10369;p78"/>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4" name="Google Shape;10374;p78"/>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3" name="Google Shape;10383;p78"/>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8"/>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0" name="Google Shape;10410;p78"/>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8"/>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2" name="Google Shape;10432;p78"/>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4" name="Google Shape;10454;p78"/>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0" name="Google Shape;10460;p78"/>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8" name="Google Shape;10478;p78"/>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9" name="Google Shape;10489;p78"/>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8"/>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8"/>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8"/>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498" name="Google Shape;10498;p7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8"/>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8"/>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8"/>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8"/>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1" name="Google Shape;10511;p78"/>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8"/>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8"/>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8"/>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8"/>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8"/>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8"/>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8"/>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5" name="Google Shape;10525;p78"/>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8"/>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9" name="Google Shape;10529;p78"/>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8"/>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8"/>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8"/>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8"/>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8"/>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8"/>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8"/>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8"/>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8"/>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8"/>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8"/>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9" name="Google Shape;10549;p78"/>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8"/>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8"/>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8"/>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8"/>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8"/>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8"/>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8"/>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1" name="Google Shape;10561;p78"/>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8"/>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8"/>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8"/>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8"/>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8"/>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1" name="Google Shape;10571;p78"/>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8"/>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8"/>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8"/>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8"/>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8"/>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8"/>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8"/>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1" name="Google Shape;10581;p78"/>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8"/>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8"/>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8"/>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7" name="Google Shape;10587;p78"/>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8"/>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8"/>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8"/>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8"/>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6" name="Google Shape;10596;p78"/>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8"/>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8"/>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8"/>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8"/>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8"/>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8"/>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8"/>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8"/>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8"/>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8"/>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8"/>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6" name="Google Shape;10616;p78"/>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8"/>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8"/>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8"/>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8"/>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8"/>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8"/>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8"/>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0" name="Google Shape;10630;p78"/>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8"/>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8"/>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38" name="Shape 10638"/>
        <p:cNvGrpSpPr/>
        <p:nvPr/>
      </p:nvGrpSpPr>
      <p:grpSpPr>
        <a:xfrm>
          <a:off x="0" y="0"/>
          <a:ext cx="0" cy="0"/>
          <a:chOff x="0" y="0"/>
          <a:chExt cx="0" cy="0"/>
        </a:xfrm>
      </p:grpSpPr>
      <p:sp>
        <p:nvSpPr>
          <p:cNvPr id="10639" name="Google Shape;10639;p79"/>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0" name="Google Shape;10640;p79"/>
          <p:cNvGrpSpPr/>
          <p:nvPr/>
        </p:nvGrpSpPr>
        <p:grpSpPr>
          <a:xfrm>
            <a:off x="829227" y="2273195"/>
            <a:ext cx="476329" cy="476213"/>
            <a:chOff x="-21298675" y="2414425"/>
            <a:chExt cx="306400" cy="306325"/>
          </a:xfrm>
        </p:grpSpPr>
        <p:sp>
          <p:nvSpPr>
            <p:cNvPr id="10641" name="Google Shape;10641;p79"/>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9"/>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9"/>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79"/>
          <p:cNvGrpSpPr/>
          <p:nvPr/>
        </p:nvGrpSpPr>
        <p:grpSpPr>
          <a:xfrm>
            <a:off x="828605" y="2865128"/>
            <a:ext cx="477573" cy="445432"/>
            <a:chOff x="-21299475" y="2798025"/>
            <a:chExt cx="307200" cy="286525"/>
          </a:xfrm>
        </p:grpSpPr>
        <p:sp>
          <p:nvSpPr>
            <p:cNvPr id="10645" name="Google Shape;10645;p79"/>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9"/>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9"/>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9"/>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9"/>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9"/>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9"/>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9"/>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9"/>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9"/>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9"/>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9"/>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7" name="Google Shape;10657;p79"/>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9"/>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9"/>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79"/>
          <p:cNvGrpSpPr/>
          <p:nvPr/>
        </p:nvGrpSpPr>
        <p:grpSpPr>
          <a:xfrm>
            <a:off x="6697960" y="1688917"/>
            <a:ext cx="413912" cy="472676"/>
            <a:chOff x="-17545650" y="2051350"/>
            <a:chExt cx="266250" cy="304050"/>
          </a:xfrm>
        </p:grpSpPr>
        <p:sp>
          <p:nvSpPr>
            <p:cNvPr id="10661" name="Google Shape;10661;p79"/>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9"/>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9"/>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9"/>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5" name="Google Shape;10665;p79"/>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6" name="Google Shape;10666;p79"/>
          <p:cNvGrpSpPr/>
          <p:nvPr/>
        </p:nvGrpSpPr>
        <p:grpSpPr>
          <a:xfrm>
            <a:off x="6668578" y="2865574"/>
            <a:ext cx="472676" cy="444538"/>
            <a:chOff x="-17565350" y="2809825"/>
            <a:chExt cx="304050" cy="285950"/>
          </a:xfrm>
        </p:grpSpPr>
        <p:sp>
          <p:nvSpPr>
            <p:cNvPr id="10667" name="Google Shape;10667;p79"/>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9"/>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9"/>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9"/>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9"/>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2" name="Google Shape;10672;p79"/>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9"/>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9"/>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5" name="Google Shape;10675;p79"/>
          <p:cNvGrpSpPr/>
          <p:nvPr/>
        </p:nvGrpSpPr>
        <p:grpSpPr>
          <a:xfrm>
            <a:off x="1441487" y="2850904"/>
            <a:ext cx="416283" cy="473881"/>
            <a:chOff x="-20904875" y="2788575"/>
            <a:chExt cx="267775" cy="304825"/>
          </a:xfrm>
        </p:grpSpPr>
        <p:sp>
          <p:nvSpPr>
            <p:cNvPr id="10676" name="Google Shape;10676;p79"/>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9"/>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79"/>
          <p:cNvGrpSpPr/>
          <p:nvPr/>
        </p:nvGrpSpPr>
        <p:grpSpPr>
          <a:xfrm>
            <a:off x="4381902" y="2275564"/>
            <a:ext cx="360045" cy="471471"/>
            <a:chOff x="-19006700" y="2434925"/>
            <a:chExt cx="231600" cy="303275"/>
          </a:xfrm>
        </p:grpSpPr>
        <p:sp>
          <p:nvSpPr>
            <p:cNvPr id="10679" name="Google Shape;10679;p79"/>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9"/>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9"/>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9"/>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3" name="Google Shape;10683;p79"/>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9"/>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5" name="Google Shape;10685;p79"/>
          <p:cNvGrpSpPr/>
          <p:nvPr/>
        </p:nvGrpSpPr>
        <p:grpSpPr>
          <a:xfrm>
            <a:off x="7260501" y="2289051"/>
            <a:ext cx="473881" cy="444499"/>
            <a:chOff x="-17190425" y="2435725"/>
            <a:chExt cx="304825" cy="285925"/>
          </a:xfrm>
        </p:grpSpPr>
        <p:sp>
          <p:nvSpPr>
            <p:cNvPr id="10686" name="Google Shape;10686;p79"/>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9"/>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9"/>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9" name="Google Shape;10689;p79"/>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0" name="Google Shape;10690;p79"/>
          <p:cNvGrpSpPr/>
          <p:nvPr/>
        </p:nvGrpSpPr>
        <p:grpSpPr>
          <a:xfrm>
            <a:off x="4915227" y="3444650"/>
            <a:ext cx="476329" cy="475086"/>
            <a:chOff x="-15719925" y="2416825"/>
            <a:chExt cx="306400" cy="305600"/>
          </a:xfrm>
        </p:grpSpPr>
        <p:sp>
          <p:nvSpPr>
            <p:cNvPr id="10691" name="Google Shape;10691;p79"/>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9"/>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9"/>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4" name="Google Shape;10694;p79"/>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9"/>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6" name="Google Shape;10696;p79"/>
          <p:cNvGrpSpPr/>
          <p:nvPr/>
        </p:nvGrpSpPr>
        <p:grpSpPr>
          <a:xfrm>
            <a:off x="2001521" y="2851506"/>
            <a:ext cx="479983" cy="472676"/>
            <a:chOff x="-20550425" y="2789350"/>
            <a:chExt cx="308750" cy="304050"/>
          </a:xfrm>
        </p:grpSpPr>
        <p:sp>
          <p:nvSpPr>
            <p:cNvPr id="10697" name="Google Shape;10697;p79"/>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9"/>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79"/>
          <p:cNvGrpSpPr/>
          <p:nvPr/>
        </p:nvGrpSpPr>
        <p:grpSpPr>
          <a:xfrm>
            <a:off x="4916888" y="1688158"/>
            <a:ext cx="473920" cy="474192"/>
            <a:chOff x="-18666450" y="2059825"/>
            <a:chExt cx="304850" cy="305025"/>
          </a:xfrm>
        </p:grpSpPr>
        <p:sp>
          <p:nvSpPr>
            <p:cNvPr id="10700" name="Google Shape;10700;p79"/>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9"/>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79"/>
          <p:cNvGrpSpPr/>
          <p:nvPr/>
        </p:nvGrpSpPr>
        <p:grpSpPr>
          <a:xfrm>
            <a:off x="4916286" y="2275584"/>
            <a:ext cx="475125" cy="471432"/>
            <a:chOff x="-18668025" y="2435725"/>
            <a:chExt cx="305625" cy="303250"/>
          </a:xfrm>
        </p:grpSpPr>
        <p:sp>
          <p:nvSpPr>
            <p:cNvPr id="10703" name="Google Shape;10703;p79"/>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9"/>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79"/>
          <p:cNvGrpSpPr/>
          <p:nvPr/>
        </p:nvGrpSpPr>
        <p:grpSpPr>
          <a:xfrm>
            <a:off x="4915683" y="2850902"/>
            <a:ext cx="476329" cy="473881"/>
            <a:chOff x="-18668800" y="2807475"/>
            <a:chExt cx="306400" cy="304825"/>
          </a:xfrm>
        </p:grpSpPr>
        <p:sp>
          <p:nvSpPr>
            <p:cNvPr id="10706" name="Google Shape;10706;p79"/>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9"/>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9"/>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9"/>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9"/>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9"/>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9"/>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9"/>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9"/>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79"/>
          <p:cNvGrpSpPr/>
          <p:nvPr/>
        </p:nvGrpSpPr>
        <p:grpSpPr>
          <a:xfrm>
            <a:off x="7869652" y="1687693"/>
            <a:ext cx="416361" cy="475125"/>
            <a:chOff x="-16798200" y="2050575"/>
            <a:chExt cx="267825" cy="305625"/>
          </a:xfrm>
        </p:grpSpPr>
        <p:sp>
          <p:nvSpPr>
            <p:cNvPr id="10716" name="Google Shape;10716;p79"/>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9"/>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9"/>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79"/>
          <p:cNvGrpSpPr/>
          <p:nvPr/>
        </p:nvGrpSpPr>
        <p:grpSpPr>
          <a:xfrm>
            <a:off x="7840270" y="2852127"/>
            <a:ext cx="475125" cy="471432"/>
            <a:chOff x="-16817100" y="2801175"/>
            <a:chExt cx="305625" cy="303250"/>
          </a:xfrm>
        </p:grpSpPr>
        <p:sp>
          <p:nvSpPr>
            <p:cNvPr id="10720" name="Google Shape;10720;p79"/>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9"/>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9"/>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9"/>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9"/>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9"/>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9"/>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9"/>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79"/>
          <p:cNvGrpSpPr/>
          <p:nvPr/>
        </p:nvGrpSpPr>
        <p:grpSpPr>
          <a:xfrm>
            <a:off x="7247390" y="3444614"/>
            <a:ext cx="476329" cy="475125"/>
            <a:chOff x="-15717575" y="2786200"/>
            <a:chExt cx="306400" cy="305625"/>
          </a:xfrm>
        </p:grpSpPr>
        <p:sp>
          <p:nvSpPr>
            <p:cNvPr id="10729" name="Google Shape;10729;p79"/>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9"/>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9"/>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9"/>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9"/>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9"/>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9"/>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79"/>
          <p:cNvGrpSpPr/>
          <p:nvPr/>
        </p:nvGrpSpPr>
        <p:grpSpPr>
          <a:xfrm>
            <a:off x="2584963" y="1688296"/>
            <a:ext cx="475125" cy="473920"/>
            <a:chOff x="-20173175" y="2038750"/>
            <a:chExt cx="305625" cy="304850"/>
          </a:xfrm>
        </p:grpSpPr>
        <p:sp>
          <p:nvSpPr>
            <p:cNvPr id="10737" name="Google Shape;10737;p79"/>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9"/>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9" name="Google Shape;10739;p79"/>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0" name="Google Shape;10740;p79"/>
          <p:cNvGrpSpPr/>
          <p:nvPr/>
        </p:nvGrpSpPr>
        <p:grpSpPr>
          <a:xfrm>
            <a:off x="2586187" y="2850282"/>
            <a:ext cx="472676" cy="475125"/>
            <a:chOff x="-20173175" y="2787775"/>
            <a:chExt cx="304050" cy="305625"/>
          </a:xfrm>
        </p:grpSpPr>
        <p:sp>
          <p:nvSpPr>
            <p:cNvPr id="10741" name="Google Shape;10741;p79"/>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9"/>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9"/>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9"/>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9"/>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9"/>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9"/>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79"/>
          <p:cNvGrpSpPr/>
          <p:nvPr/>
        </p:nvGrpSpPr>
        <p:grpSpPr>
          <a:xfrm>
            <a:off x="5511171" y="2275564"/>
            <a:ext cx="473881" cy="471471"/>
            <a:chOff x="-18294675" y="2434925"/>
            <a:chExt cx="304825" cy="303275"/>
          </a:xfrm>
        </p:grpSpPr>
        <p:sp>
          <p:nvSpPr>
            <p:cNvPr id="10749" name="Google Shape;10749;p79"/>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9"/>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9"/>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79"/>
          <p:cNvGrpSpPr/>
          <p:nvPr/>
        </p:nvGrpSpPr>
        <p:grpSpPr>
          <a:xfrm>
            <a:off x="5567487" y="2852107"/>
            <a:ext cx="361250" cy="471471"/>
            <a:chOff x="-18258450" y="2809825"/>
            <a:chExt cx="232375" cy="303275"/>
          </a:xfrm>
        </p:grpSpPr>
        <p:sp>
          <p:nvSpPr>
            <p:cNvPr id="10753" name="Google Shape;10753;p79"/>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9"/>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9"/>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6" name="Google Shape;10756;p79"/>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7" name="Google Shape;10757;p79"/>
          <p:cNvGrpSpPr/>
          <p:nvPr/>
        </p:nvGrpSpPr>
        <p:grpSpPr>
          <a:xfrm>
            <a:off x="3777686" y="3445233"/>
            <a:ext cx="415117" cy="473920"/>
            <a:chOff x="-16422500" y="2425450"/>
            <a:chExt cx="267025" cy="304850"/>
          </a:xfrm>
        </p:grpSpPr>
        <p:sp>
          <p:nvSpPr>
            <p:cNvPr id="10758" name="Google Shape;10758;p79"/>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9"/>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9"/>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79"/>
          <p:cNvGrpSpPr/>
          <p:nvPr/>
        </p:nvGrpSpPr>
        <p:grpSpPr>
          <a:xfrm>
            <a:off x="6080447" y="3445838"/>
            <a:ext cx="473920" cy="472676"/>
            <a:chOff x="-16442200" y="2801175"/>
            <a:chExt cx="304850" cy="304050"/>
          </a:xfrm>
        </p:grpSpPr>
        <p:sp>
          <p:nvSpPr>
            <p:cNvPr id="10762" name="Google Shape;10762;p79"/>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9"/>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9"/>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5" name="Google Shape;10765;p79"/>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9"/>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7" name="Google Shape;10767;p79"/>
          <p:cNvGrpSpPr/>
          <p:nvPr/>
        </p:nvGrpSpPr>
        <p:grpSpPr>
          <a:xfrm>
            <a:off x="3156161" y="2276343"/>
            <a:ext cx="481265" cy="469917"/>
            <a:chOff x="-19802200" y="2416025"/>
            <a:chExt cx="309575" cy="302275"/>
          </a:xfrm>
        </p:grpSpPr>
        <p:sp>
          <p:nvSpPr>
            <p:cNvPr id="10768" name="Google Shape;10768;p79"/>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9"/>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9"/>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9"/>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9"/>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79"/>
          <p:cNvGrpSpPr/>
          <p:nvPr/>
        </p:nvGrpSpPr>
        <p:grpSpPr>
          <a:xfrm>
            <a:off x="3159232" y="2851506"/>
            <a:ext cx="475125" cy="472676"/>
            <a:chOff x="-19801400" y="2788575"/>
            <a:chExt cx="305625" cy="304050"/>
          </a:xfrm>
        </p:grpSpPr>
        <p:sp>
          <p:nvSpPr>
            <p:cNvPr id="10774" name="Google Shape;10774;p79"/>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9"/>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9"/>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9"/>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9"/>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9"/>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79"/>
          <p:cNvGrpSpPr/>
          <p:nvPr/>
        </p:nvGrpSpPr>
        <p:grpSpPr>
          <a:xfrm>
            <a:off x="6114308" y="1688916"/>
            <a:ext cx="422463" cy="472676"/>
            <a:chOff x="-17903225" y="2060800"/>
            <a:chExt cx="271750" cy="304050"/>
          </a:xfrm>
        </p:grpSpPr>
        <p:sp>
          <p:nvSpPr>
            <p:cNvPr id="10781" name="Google Shape;10781;p79"/>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9"/>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9"/>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79"/>
          <p:cNvGrpSpPr/>
          <p:nvPr/>
        </p:nvGrpSpPr>
        <p:grpSpPr>
          <a:xfrm>
            <a:off x="6088599" y="2274962"/>
            <a:ext cx="473881" cy="472676"/>
            <a:chOff x="-17918975" y="2435725"/>
            <a:chExt cx="304825" cy="304050"/>
          </a:xfrm>
        </p:grpSpPr>
        <p:sp>
          <p:nvSpPr>
            <p:cNvPr id="10785" name="Google Shape;10785;p79"/>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9"/>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79"/>
          <p:cNvGrpSpPr/>
          <p:nvPr/>
        </p:nvGrpSpPr>
        <p:grpSpPr>
          <a:xfrm>
            <a:off x="6117359" y="2852729"/>
            <a:ext cx="416361" cy="470228"/>
            <a:chOff x="-17899300" y="2810625"/>
            <a:chExt cx="267825" cy="302475"/>
          </a:xfrm>
        </p:grpSpPr>
        <p:sp>
          <p:nvSpPr>
            <p:cNvPr id="10788" name="Google Shape;10788;p79"/>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9"/>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9"/>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79"/>
          <p:cNvGrpSpPr/>
          <p:nvPr/>
        </p:nvGrpSpPr>
        <p:grpSpPr>
          <a:xfrm>
            <a:off x="2023212" y="3461166"/>
            <a:ext cx="472676" cy="442089"/>
            <a:chOff x="-16066500" y="2060800"/>
            <a:chExt cx="304050" cy="284375"/>
          </a:xfrm>
        </p:grpSpPr>
        <p:sp>
          <p:nvSpPr>
            <p:cNvPr id="10792" name="Google Shape;10792;p79"/>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9"/>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9"/>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9"/>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9"/>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7" name="Google Shape;10797;p79"/>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9"/>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9"/>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0" name="Google Shape;10800;p79"/>
          <p:cNvGrpSpPr/>
          <p:nvPr/>
        </p:nvGrpSpPr>
        <p:grpSpPr>
          <a:xfrm>
            <a:off x="7907919" y="2297751"/>
            <a:ext cx="368362" cy="419314"/>
            <a:chOff x="4995050" y="3245650"/>
            <a:chExt cx="236950" cy="269725"/>
          </a:xfrm>
        </p:grpSpPr>
        <p:sp>
          <p:nvSpPr>
            <p:cNvPr id="10801" name="Google Shape;10801;p79"/>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9"/>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9"/>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4" name="Google Shape;10804;p79"/>
            <p:cNvGrpSpPr/>
            <p:nvPr/>
          </p:nvGrpSpPr>
          <p:grpSpPr>
            <a:xfrm>
              <a:off x="4995050" y="3245650"/>
              <a:ext cx="236950" cy="269725"/>
              <a:chOff x="4995050" y="3245650"/>
              <a:chExt cx="236950" cy="269725"/>
            </a:xfrm>
          </p:grpSpPr>
          <p:sp>
            <p:nvSpPr>
              <p:cNvPr id="10805" name="Google Shape;10805;p79"/>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9"/>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7" name="Google Shape;10807;p79"/>
          <p:cNvGrpSpPr/>
          <p:nvPr/>
        </p:nvGrpSpPr>
        <p:grpSpPr>
          <a:xfrm>
            <a:off x="5507712" y="1689744"/>
            <a:ext cx="483749" cy="481292"/>
            <a:chOff x="4724650" y="2885700"/>
            <a:chExt cx="270750" cy="269375"/>
          </a:xfrm>
        </p:grpSpPr>
        <p:sp>
          <p:nvSpPr>
            <p:cNvPr id="10808" name="Google Shape;10808;p79"/>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9"/>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9"/>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9"/>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9"/>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9"/>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9"/>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79"/>
          <p:cNvGrpSpPr/>
          <p:nvPr/>
        </p:nvGrpSpPr>
        <p:grpSpPr>
          <a:xfrm>
            <a:off x="4374817" y="1683870"/>
            <a:ext cx="389425" cy="467822"/>
            <a:chOff x="4459350" y="2882125"/>
            <a:chExt cx="228375" cy="274350"/>
          </a:xfrm>
        </p:grpSpPr>
        <p:sp>
          <p:nvSpPr>
            <p:cNvPr id="10816" name="Google Shape;10816;p79"/>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9"/>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9"/>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9"/>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9"/>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821" name="Google Shape;10821;p79"/>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822" name="Google Shape;10822;p7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26" name="Shape 10826"/>
        <p:cNvGrpSpPr/>
        <p:nvPr/>
      </p:nvGrpSpPr>
      <p:grpSpPr>
        <a:xfrm>
          <a:off x="0" y="0"/>
          <a:ext cx="0" cy="0"/>
          <a:chOff x="0" y="0"/>
          <a:chExt cx="0" cy="0"/>
        </a:xfrm>
      </p:grpSpPr>
      <p:sp>
        <p:nvSpPr>
          <p:cNvPr id="10827" name="Google Shape;10827;p8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0"/>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2" name="Google Shape;10832;p80"/>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0"/>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6" name="Google Shape;10836;p80"/>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0"/>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0"/>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0"/>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0"/>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0"/>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0"/>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0"/>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0"/>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9" name="Google Shape;10859;p80"/>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0"/>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0"/>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0"/>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0"/>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0"/>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0"/>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0"/>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0"/>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0"/>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0"/>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0"/>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0"/>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0"/>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0"/>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0"/>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0"/>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0"/>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0"/>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0"/>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0"/>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0"/>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0"/>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0"/>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0"/>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0"/>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0"/>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0"/>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0"/>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0"/>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0"/>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0"/>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0"/>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0"/>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0"/>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0"/>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5" name="Google Shape;10925;p80"/>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0"/>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0"/>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0"/>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0"/>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0"/>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0"/>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4" name="Google Shape;10934;p80"/>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0"/>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0"/>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0"/>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0"/>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0"/>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0"/>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0"/>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0"/>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0"/>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8" name="Google Shape;10958;p80"/>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0"/>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0"/>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0"/>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0"/>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0"/>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0"/>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1" name="Google Shape;10971;p80"/>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0"/>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0"/>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0"/>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0"/>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0"/>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0"/>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0"/>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0"/>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0"/>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0"/>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0"/>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0"/>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0"/>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0"/>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0"/>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0"/>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6" name="Google Shape;10996;p80"/>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0"/>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0"/>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0"/>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0"/>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0"/>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0"/>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0"/>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0"/>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0"/>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0"/>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0"/>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0"/>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0"/>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0"/>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0"/>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0"/>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0"/>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0"/>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0"/>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0"/>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0"/>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0"/>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0"/>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0"/>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0"/>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0"/>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1" name="Google Shape;11051;p80"/>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80"/>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0"/>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0"/>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2" name="Shape 11072"/>
        <p:cNvGrpSpPr/>
        <p:nvPr/>
      </p:nvGrpSpPr>
      <p:grpSpPr>
        <a:xfrm>
          <a:off x="0" y="0"/>
          <a:ext cx="0" cy="0"/>
          <a:chOff x="0" y="0"/>
          <a:chExt cx="0" cy="0"/>
        </a:xfrm>
      </p:grpSpPr>
      <p:pic>
        <p:nvPicPr>
          <p:cNvPr id="11073" name="Google Shape;1107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7"/>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 statement</a:t>
            </a:r>
            <a:endParaRPr/>
          </a:p>
        </p:txBody>
      </p:sp>
      <p:sp>
        <p:nvSpPr>
          <p:cNvPr id="337" name="Google Shape;337;p37"/>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The planet’s name has nothing to do with the liquid metal</a:t>
            </a:r>
            <a:endParaRPr/>
          </a:p>
        </p:txBody>
      </p:sp>
      <p:sp>
        <p:nvSpPr>
          <p:cNvPr id="338" name="Google Shape;338;p37"/>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Mercury?</a:t>
            </a:r>
            <a:endParaRPr/>
          </a:p>
        </p:txBody>
      </p:sp>
      <p:sp>
        <p:nvSpPr>
          <p:cNvPr id="341" name="Google Shape;341;p37"/>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Venus?</a:t>
            </a:r>
            <a:endParaRPr/>
          </a:p>
        </p:txBody>
      </p:sp>
      <p:sp>
        <p:nvSpPr>
          <p:cNvPr id="342" name="Google Shape;342;p37"/>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7"/>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7"/>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7"/>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7"/>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7"/>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7"/>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7"/>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rect b="b" l="l" r="r" t="t"/>
              <a:pathLst>
                <a:path extrusionOk="0" h="2820" w="2820">
                  <a:moveTo>
                    <a:pt x="2389" y="0"/>
                  </a:moveTo>
                  <a:lnTo>
                    <a:pt x="1" y="2389"/>
                  </a:lnTo>
                  <a:lnTo>
                    <a:pt x="421" y="2819"/>
                  </a:lnTo>
                  <a:lnTo>
                    <a:pt x="2820" y="43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5596113" y="2565000"/>
              <a:ext cx="244525" cy="300150"/>
            </a:xfrm>
            <a:custGeom>
              <a:rect b="b" l="l" r="r" t="t"/>
              <a:pathLst>
                <a:path extrusionOk="0" h="12006" w="9781">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7"/>
            <p:cNvSpPr/>
            <p:nvPr/>
          </p:nvSpPr>
          <p:spPr>
            <a:xfrm>
              <a:off x="5661213" y="2619600"/>
              <a:ext cx="100500" cy="14900"/>
            </a:xfrm>
            <a:custGeom>
              <a:rect b="b" l="l" r="r" t="t"/>
              <a:pathLst>
                <a:path extrusionOk="0" h="596" w="402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7"/>
            <p:cNvSpPr/>
            <p:nvPr/>
          </p:nvSpPr>
          <p:spPr>
            <a:xfrm>
              <a:off x="5688888" y="2663425"/>
              <a:ext cx="60000" cy="14900"/>
            </a:xfrm>
            <a:custGeom>
              <a:rect b="b" l="l" r="r" t="t"/>
              <a:pathLst>
                <a:path extrusionOk="0" h="596" w="240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a:off x="5732713" y="2520150"/>
              <a:ext cx="157150" cy="158175"/>
            </a:xfrm>
            <a:custGeom>
              <a:rect b="b" l="l" r="r" t="t"/>
              <a:pathLst>
                <a:path extrusionOk="0" h="6327" w="6286">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5787313" y="2575525"/>
              <a:ext cx="48975" cy="48450"/>
            </a:xfrm>
            <a:custGeom>
              <a:rect b="b" l="l" r="r" t="t"/>
              <a:pathLst>
                <a:path extrusionOk="0" h="1938" w="1959">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5780913" y="2570400"/>
              <a:ext cx="17950" cy="15150"/>
            </a:xfrm>
            <a:custGeom>
              <a:rect b="b" l="l" r="r" t="t"/>
              <a:pathLst>
                <a:path extrusionOk="0" h="606" w="718">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5824488" y="2614225"/>
              <a:ext cx="18200" cy="14875"/>
            </a:xfrm>
            <a:custGeom>
              <a:rect b="b" l="l" r="r" t="t"/>
              <a:pathLst>
                <a:path extrusionOk="0" h="595" w="728">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rect b="b" l="l" r="r" t="t"/>
              <a:pathLst>
                <a:path extrusionOk="0" h="10202" w="13748">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7"/>
            <p:cNvSpPr/>
            <p:nvPr/>
          </p:nvSpPr>
          <p:spPr>
            <a:xfrm>
              <a:off x="5701713" y="2026800"/>
              <a:ext cx="92025" cy="15150"/>
            </a:xfrm>
            <a:custGeom>
              <a:rect b="b" l="l" r="r" t="t"/>
              <a:pathLst>
                <a:path extrusionOk="0" h="606" w="3681">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7"/>
            <p:cNvSpPr/>
            <p:nvPr/>
          </p:nvSpPr>
          <p:spPr>
            <a:xfrm>
              <a:off x="5537438" y="2026800"/>
              <a:ext cx="92800" cy="15150"/>
            </a:xfrm>
            <a:custGeom>
              <a:rect b="b" l="l" r="r" t="t"/>
              <a:pathLst>
                <a:path extrusionOk="0" h="606" w="3712">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7"/>
            <p:cNvSpPr/>
            <p:nvPr/>
          </p:nvSpPr>
          <p:spPr>
            <a:xfrm>
              <a:off x="5537438" y="2076025"/>
              <a:ext cx="92800" cy="14875"/>
            </a:xfrm>
            <a:custGeom>
              <a:rect b="b" l="l" r="r" t="t"/>
              <a:pathLst>
                <a:path extrusionOk="0" h="595" w="3712">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7"/>
            <p:cNvSpPr/>
            <p:nvPr/>
          </p:nvSpPr>
          <p:spPr>
            <a:xfrm>
              <a:off x="5537438" y="2125225"/>
              <a:ext cx="48975" cy="14900"/>
            </a:xfrm>
            <a:custGeom>
              <a:rect b="b" l="l" r="r" t="t"/>
              <a:pathLst>
                <a:path extrusionOk="0" h="596" w="1959">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7"/>
            <p:cNvSpPr/>
            <p:nvPr/>
          </p:nvSpPr>
          <p:spPr>
            <a:xfrm>
              <a:off x="5701713" y="2076025"/>
              <a:ext cx="92025" cy="14875"/>
            </a:xfrm>
            <a:custGeom>
              <a:rect b="b" l="l" r="r" t="t"/>
              <a:pathLst>
                <a:path extrusionOk="0" h="595" w="3681">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7"/>
            <p:cNvSpPr/>
            <p:nvPr/>
          </p:nvSpPr>
          <p:spPr>
            <a:xfrm>
              <a:off x="5745538" y="2125225"/>
              <a:ext cx="48200" cy="14900"/>
            </a:xfrm>
            <a:custGeom>
              <a:rect b="b" l="l" r="r" t="t"/>
              <a:pathLst>
                <a:path extrusionOk="0" h="596" w="1928">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7"/>
            <p:cNvSpPr/>
            <p:nvPr/>
          </p:nvSpPr>
          <p:spPr>
            <a:xfrm>
              <a:off x="5592788" y="2141125"/>
              <a:ext cx="180450" cy="179425"/>
            </a:xfrm>
            <a:custGeom>
              <a:rect b="b" l="l" r="r" t="t"/>
              <a:pathLst>
                <a:path extrusionOk="0" h="7177" w="7218">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8"/>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375" name="Google Shape;375;p38"/>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9"/>
          <p:cNvSpPr txBox="1"/>
          <p:nvPr>
            <p:ph type="title"/>
          </p:nvPr>
        </p:nvSpPr>
        <p:spPr>
          <a:xfrm>
            <a:off x="2603050" y="1856113"/>
            <a:ext cx="5827800" cy="10245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98,300,000</a:t>
            </a:r>
            <a:endParaRPr/>
          </a:p>
        </p:txBody>
      </p:sp>
      <p:sp>
        <p:nvSpPr>
          <p:cNvPr id="381" name="Google Shape;381;p39"/>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0"/>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387" name="Google Shape;387;p40"/>
          <p:cNvSpPr txBox="1"/>
          <p:nvPr>
            <p:ph type="title"/>
          </p:nvPr>
        </p:nvSpPr>
        <p:spPr>
          <a:xfrm>
            <a:off x="707575" y="539500"/>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9h 55m 23s</a:t>
            </a:r>
            <a:endParaRPr/>
          </a:p>
        </p:txBody>
      </p:sp>
      <p:sp>
        <p:nvSpPr>
          <p:cNvPr id="388" name="Google Shape;388;p40"/>
          <p:cNvSpPr txBox="1"/>
          <p:nvPr>
            <p:ph idx="2" type="title"/>
          </p:nvPr>
        </p:nvSpPr>
        <p:spPr>
          <a:xfrm>
            <a:off x="707575" y="1901349"/>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333,000</a:t>
            </a:r>
            <a:endParaRPr/>
          </a:p>
        </p:txBody>
      </p:sp>
      <p:sp>
        <p:nvSpPr>
          <p:cNvPr id="389" name="Google Shape;389;p40"/>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390" name="Google Shape;390;p40"/>
          <p:cNvSpPr txBox="1"/>
          <p:nvPr>
            <p:ph idx="4" type="title"/>
          </p:nvPr>
        </p:nvSpPr>
        <p:spPr>
          <a:xfrm>
            <a:off x="707575" y="3263198"/>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386,000 km</a:t>
            </a:r>
            <a:endParaRPr/>
          </a:p>
        </p:txBody>
      </p:sp>
      <p:sp>
        <p:nvSpPr>
          <p:cNvPr id="391" name="Google Shape;391;p40"/>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pic>
        <p:nvPicPr>
          <p:cNvPr id="396" name="Google Shape;396;p41"/>
          <p:cNvPicPr preferRelativeResize="0"/>
          <p:nvPr>
            <p:ph idx="2" type="pic"/>
          </p:nvPr>
        </p:nvPicPr>
        <p:blipFill rotWithShape="1">
          <a:blip r:embed="rId3">
            <a:alphaModFix/>
          </a:blip>
          <a:srcRect b="581" l="34705" r="6048" t="935"/>
          <a:stretch/>
        </p:blipFill>
        <p:spPr>
          <a:xfrm>
            <a:off x="4494050" y="0"/>
            <a:ext cx="4649948" cy="5143499"/>
          </a:xfrm>
          <a:prstGeom prst="rect">
            <a:avLst/>
          </a:prstGeom>
        </p:spPr>
      </p:pic>
      <p:sp>
        <p:nvSpPr>
          <p:cNvPr id="397" name="Google Shape;397;p41"/>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398" name="Google Shape;398;p41"/>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